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обрабатывающая промышленность: структура, центры и значение для мировой экономики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мировая промышленность и почему она меняет экономику стран?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промышленность — опора экономики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Обрабатывающая промышленность создаёт добавленную стоимость, рабочие места и экспортные доходы. Она соединяет сырьё, транспорт, науку, труд и рынки, а в 2023 году особенно выделялись Китай, США, ЕС и Япония.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814" y="2233468"/>
            <a:ext cx="623363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489" y="2223546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06139" y="2239955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61786" y="2239955"/>
            <a:ext cx="623363" cy="554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59871" y="2239955"/>
            <a:ext cx="623363" cy="554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97911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обрабатывающей промышленности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81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эту группу входят автомобили, станки, оборудование и транспортные системы. Отрасль требует крупных инвестиций, сложной кооперации и высокой точности на всех этапах производства.
</a:t>
            </a:r>
            <a:endParaRPr lang="en-US" sz="1561" dirty="0"/>
          </a:p>
        </p:txBody>
      </p:sp>
      <p:sp>
        <p:nvSpPr>
          <p:cNvPr id="16" name="Text 3"/>
          <p:cNvSpPr txBox="1"/>
          <p:nvPr/>
        </p:nvSpPr>
        <p:spPr>
          <a:xfrm>
            <a:off x="301175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 нефтехимия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производят удобрения, пластмассы, синтетические материалы, лакокрасочные изделия и базовые компоненты для других отраслей. Сегмент особенно чувствителен к энергии и сырью.
</a:t>
            </a:r>
            <a:endParaRPr lang="en-US" sz="1422" dirty="0"/>
          </a:p>
        </p:txBody>
      </p:sp>
      <p:sp>
        <p:nvSpPr>
          <p:cNvPr id="17" name="Text 4"/>
          <p:cNvSpPr txBox="1"/>
          <p:nvPr/>
        </p:nvSpPr>
        <p:spPr>
          <a:xfrm>
            <a:off x="5219999" y="3116825"/>
            <a:ext cx="1632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
</a:t>
            </a:r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сфера быстро растёт благодаря спросу на микросхемы, бытовую технику, телекоммуникационное оборудование и программно-управляемые устройства. Она зависит от научной базы и квалифицированных кадров.
</a:t>
            </a:r>
            <a:endParaRPr lang="en-US" sz="1352" dirty="0"/>
          </a:p>
        </p:txBody>
      </p:sp>
      <p:sp>
        <p:nvSpPr>
          <p:cNvPr id="18" name="Text 5"/>
          <p:cNvSpPr txBox="1"/>
          <p:nvPr/>
        </p:nvSpPr>
        <p:spPr>
          <a:xfrm>
            <a:off x="738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Фармацевтика
</a:t>
            </a:r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лекарств и медицинского оборудования требует строгих стандартов качества, исследований и сложной сертификации. Здесь особенно важны инновации, патенты и международные рынки сбыта.
</a:t>
            </a:r>
            <a:endParaRPr lang="en-US" sz="1436" dirty="0"/>
          </a:p>
        </p:txBody>
      </p:sp>
      <p:sp>
        <p:nvSpPr>
          <p:cNvPr id="19" name="Text 6"/>
          <p:cNvSpPr txBox="1"/>
          <p:nvPr/>
        </p:nvSpPr>
        <p:spPr>
          <a:xfrm>
            <a:off x="9600400" y="3116825"/>
            <a:ext cx="1716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драйверы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самым динамичным направлениям относятся полупроводники, аккумуляторы для электромобилей и автоматизированная техника. Эти сегменты формируют технологическое лидерство и меняют структуру мирового спроса.
</a:t>
            </a:r>
            <a:endParaRPr lang="en-US" sz="13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и регионы по доле в мировом промышленном производстве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промышленности формируют ядро глобальных цепочек поставок, задают технологические стандарты и влияют на международные цены на продукцию и комплектующие.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крайне неравномерен: Восточная Азия лидирует, а остальные центры заметно уступают по масштабу выпуска.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международных статистических обзоров о мировой промышленной доле, 2023 год.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Китая: производство у моря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провинции Китая стали одним из главных промышленных поясов мира. Здесь предприятия соседствуют с портами, логистическими центрами и густонаселёнными городами, что ускоряет поставки и снижает издержки. Такая концентрация хорошо видна на снимках крупных индустриальных зон.
</a:t>
            </a:r>
            <a:endParaRPr lang="en-US" sz="1177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Рур и Северная Италия: старая индустриальная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Рурский район в Германии и Северная Италия показывают, как исторические промышленные центры сохраняют значение благодаря инфраструктуре, кадрам и научным связям. На их территории плотная сеть заводов, складов и транспортных узлов формирует единое экономическое пространство.
</a:t>
            </a:r>
            <a:endParaRPr lang="en-US" sz="1063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Токайдо и пояс Великих озёр: агломерации мирового масштаба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Токайдо в Японии и промышленный пояс Великих озёр в США объединяют производство, транспорт и исследования в крупных агломерациях. На изображениях таких районов обычно заметны плотная застройка, магистрали, порты и большие производственные площадки.
</a:t>
            </a:r>
            <a:endParaRPr lang="en-US" sz="115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промышленные районы и агломерации мира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регионов мира по специализации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отрасли, преимущества и уязвимости крупнейших промышленных 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определяется не одной причиной, а сочетанием ресурсов, кадров, науки, транспорта и доступа к рынкам.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отраслевой структуры ведущих промышленных регионов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промышленных предприятий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тяжёлой промышленности решающими становятся близость к сырьевой базе, устойчивое энергоснабжение и доступ к воде. Без этих условий растут издержки и усложняется работа крупных предприятий.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и наука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Высокотехнологичные отрасли тяготеют к университетам, лабораториям и центрам исследований. Здесь особенно важны инженеры, квалифицированные рабочие и защита интеллектуальной собственности.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рынки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массового производства решающим становится удобное положение рядом с портами, железными дорогами и автомагистралями. Чем проще логистика, тем быстрее предприятие поставляет товар покупателю.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и масштаб спроса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стоимость труда, крупный внутренний рынок и возможность выпускать большие партии продукции помогают привлечь предприятия. Эти факторы особенно важны для серийных и трудоёмких производств.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создания стоимости в промышленности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звеньев современного производства и обратных потоков переработки.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промышленного спроса по основным секторам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 промышленную продукцию поддерживается ежедневными потребностями домохозяйств, транспорта, строительства и энергетики. Поэтому структура рынка меняется медленнее, чем технологии производства.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сегменты обеспечивают стабильный объём продаж, а наиболее быстро растут высокотехнологичные и энергоэффективные направления.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основным секторам мирового промышленного спроса, 2023.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7300" y="2162625"/>
            <a:ext cx="625500" cy="50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1176" y="2162625"/>
            <a:ext cx="625500" cy="50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1996" y="213578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92746" y="2135780"/>
            <a:ext cx="692625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Индустрия 4.0 и цифровая трансформация производства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на 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роботы берут на себя повторяющиеся операции, повышая точность и скорость сборки. Это особенно заметно в автомобилестроении, электронике и крупносерийном производстве.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и интернет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непрерывно собирают данные о температуре, износе, качестве и загрузке оборудования. Благодаря этому предприятия быстрее обнаруживают сбои и лучше управляют технологическими процессами.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помогают прогнозировать поломки, контролировать качество и оптимизировать выпуск продукции. Это повышает эффективность, но требует специалистов, умеющих работать с данными и моделями.
</a:t>
            </a:r>
            <a:endParaRPr lang="en-US" sz="1528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снижает спрос на рутинный физический труд, но увеличивает потребность в инженерах, программистах, операторах автоматизированных линий и аналитиках данных.
</a:t>
            </a:r>
            <a:endParaRPr lang="en-US" sz="15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Автомобильная промышленность как показатель индустриального развития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Автозавод как «сборка» всей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завод объединяет металлургию, химию, электронику и точное машиностроение. По тому, как организованы конвейер, логистика и контроль качества, легко увидеть уровень технологической зрелости страны и ее способность работать в сложной кооперации.
</a:t>
            </a:r>
            <a:endParaRPr lang="en-US" sz="94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классической сборки к электромобилям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отрасль быстро меняется: растет роль аккумуляторов, силовой электроники и программного управления. На современных линиях все заметнее роботизированная сварка, автоматическая окраска и цифровой контроль, а сама продукция становится более энергоэффективной.
</a:t>
            </a:r>
            <a:endParaRPr lang="en-US" sz="94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автопром важен для географии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кластеры притягивают поставщиков деталей, инженерные центры, транспортные узлы и исследовательские лаборатории. Поэтому вокруг крупных заводов формируются целые промышленные районы, где на одной территории сосредоточены производство, сервис и разработки.
</a:t>
            </a:r>
            <a:endParaRPr lang="en-US" sz="8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894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в высокотехнологичных сегментах промышленности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страны удерживают лидерство в наиболее сложных и наукоемких отраслях мировой промышленности.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лидерство распределено неравномерно и опирается на науку, инвестиции, инженерные кадры и устойчивые производственные традиции.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отраслевых обзоров и статистики UNIDO, OECD, IEA и национальных источников за 2023–2024 годы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цепочки поставок и их уязвимости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2020 года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все чаще выносилось в разные страны: одни поставляли сырье, другие — комплектующие, третьи — выполняли сборку. Такая модель снижала издержки, но делала цепочки длинными и сложными.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микрочипов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в поставках полупроводников показали, насколько уязвимы современные отрасли, от автопрома до электроники. Даже краткий дефицит одного компонента способен остановить выпуск целых серий изделий.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 транспорте и закрытие предприятий нарушили поставки деталей и готовой продукции. Компании столкнулись с задержками, простоями линий и ростом затрат, особенно там, где цепочки были максимально растянуты.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стратегия компаний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 стал чаще создавать страховые запасы, искать нескольких поставщиков и переносить часть производства ближе к рынкам сбыта. Это повышает устойчивость, хотя и может увеличивать издержки.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Энергопотребление промышленности в мировой экономике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остается одним из самых энергоемких секторов, поэтому модернизация оборудования напрямую влияет на расходы предприятий и экологическую нагрузку.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выбросов возможно прежде всего через более эффективные технологии, электрификацию процессов и переход на менее углеродоемкое топливо.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IEA, World Energy Balances и сводные оценки по конечному энергопотреблению, 2023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развивающихся стран в мировой промышленности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как производственная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сохраняет крупнейший в мире промышленный масштаб благодаря развитой инфраструктуре, широкой сети поставщиков и большому внутреннему рынку. Это позволяет быстро наращивать выпуск и удерживать позиции в глобальной торговле.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быстрый рост отраслей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усиливает позиции в фармацевтике, электронике и сборке бытовой техники. Рост поддерживают демографический потенциал, расширение спроса внутри страны и приток инвестиций в промышленность и логистику.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 и Индонезия привлекают производства, которым важны умеренные издержки и доступ к морским маршрутам. Эти страны становятся важными звеньями в цепочках поставок электроники, текстиля и потребительских товаров.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и Турция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выигрывает от близости к рынку США, а Турция — от выгодного положения между Европой, Азией и Ближним Востоком. Для обеих стран промышленность стала инструментом экспорта и занятости.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1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страна повышает промышленную конкурентоспособность
</a:t>
            </a:r>
            <a:pPr algn="l" indent="0" marL="0">
              <a:lnSpc>
                <a:spcPct val="80000"/>
              </a:lnSpc>
              <a:buNone/>
            </a:pPr>
            <a:r>
              <a:rPr lang="en-US" sz="271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факторов, которые усиливают промышленный рост и экспортный потенциал страны.
</a:t>
            </a:r>
            <a:endParaRPr lang="en-US" sz="271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переход к циркулярной экономике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предприятия стараются уменьшать объем отходов уже на стадии проектирования продукции. Это позволяет экономить материалы, снижать затраты и уменьшать нагрузку на полигоны и природные ресурсы.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переработка алюминия, стекла, бумаги, пластика и электронных отходов. Возврат материалов в производство снижает потребность в первичном сырье и помогает замыкать производственный цикл.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Чище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крупных предприятиях внедряют фильтры, системы очистки и технологии улавливания выбросов. Это важно для металлургии, химии и цементной промышленности, где экологическая нагрузка особенно велика.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Низкоуглеродная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 более чистое топливо, электрификацию и элементы возобновляемой энергетики делает промышленность устойчивее. Такой подход помогает сокращать углеродный след без остановки развития производства.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промышленного развития: преимущества и ограничения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каждая модель полезна в определенных условиях, но требует баланса между эффективностью, устойчивостью и открытостью рынков.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Устойчивее выглядят модели, где сочетание экспорта, кооперации и технологического обновления снижает зависимость от внешних шоков.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OECD, UNCTAD и аналитическим обзорам промышленной политики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мировой обрабатывающей промышленности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Роботизация и 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будет охватывать все больше операций — от сборки до контроля качества. Искусственный интеллект поможет быстрее обнаруживать сбои, прогнозировать спрос и точнее управлять производством.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3D-печать и гибкость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Аддитивные технологии сократят время на создание прототипов и мелкосерийных деталей. Это особенно важно для авиации, медицины и машиностроения, где ценятся точность и индивидуализация продукции.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Локализация цепочек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будут переносить часть критически важных звеньев ближе к рынкам сбыта или в более надежные регионы. Такой подход уменьшит риски перебоев, хотя может повысить себестоимость выпуска.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Низкоуглеродный стандарт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критерием конкурентоспособности станет не только объем, но и экологичность, устойчивость и адаптивность. Побеждать будут те, кто умеет сочетать технологии, кадры и ответственное производство.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10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промышленность определяет экономическую силу страны
</a:t>
            </a:r>
            <a:endParaRPr lang="en-US" sz="4108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Обрабатывающая промышленность соединяет науку, труд, инфраструктуру и экспорт, формируя основу экономической мощи. Ее будущее принадлежит странам, которые умеют быстро обновляться, инвестировать в людей и производить устойчиво.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2026-06-02T22:06:01Z</dcterms:created>
  <dcterms:modified xsi:type="dcterms:W3CDTF">2026-06-02T22:06:01Z</dcterms:modified>
</cp:coreProperties>
</file>