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Словотворчество в литературе и русском языке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рождаются по законам языка и оживают в литературе.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постоянно обновляется, а писатели используют новые слова для образов, характеристики героев и точной передачи времени. Это помогает лучше понимать текст и замечать, как язык развивается.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словотворчество в литературе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Словотворчество — это создание новых слов по существующим моделям языка. Такие слова помогают точно назвать предмет, действие, признак или явление и остаются понятными носителям русского языка.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словотворчеству относятся производные и сложные слова, сокращения, аббревиатуры, а также освоенные языком заимствования. Отдельно выделяют авторские неологизмы — необычные слова писателей и поэтов.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чтобы новое слово было не только выразительным, но и ясным по форме и смыслу. Поэтому словотворчество всегда связано с нормами литературного языка и с точностью выражения мысли.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словотворчество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162275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2925" y="1168905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54469" y="1162275"/>
            <a:ext cx="234413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образования слов в русском языке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Приставочный способ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слову прибавляется приставка, и меняется значение действия, его направление или оттенок. Так образуются слова с новым смысловым акцентом при общем корне.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Суффиксальный способ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основе добавляется суффикс, и возникают названия предметов, лиц, признаков или действий. Суффиксы часто передают уменьшительность, ласковый оттенок или профессиональный смысл.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основ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основы соединяются в одном слове и образуют точное название сложного предмета или явления. Этот способ особенно удобен для краткого обозначения новых понятий.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и переход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укорачиваться до аббревиатуры или переходить в другую часть речи. Так язык делает новые формы более удобными для речи, письма и официального общения.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96494"/>
            <a:ext cx="3832800" cy="136966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словообразования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способ образования влияет на форму и значение слова.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по-разному меняют слово: одни уточняют действие, другие создают новое название или добавляют эмоциональный оттенок.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словообразования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Приставки: как меняется значение действия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может обозначать движение, повтор, завершённость, приближение, удаление или отрицание. Поэтому при одинаковом корне слова нередко получают совсем разные смысловые оттенки.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парах писать — переписать, ходить — выходить, лететь — прилететь хорошо видно, что приставка меняет значение, но сохраняет связь с исходным словом. Это помогает точнее понимать текст.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образовывать названия предметов, лиц, признаков и действий. Благодаря им слова становятся более точными и удобными для описания окружающего мира.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Суффиксы: новые слова и новые оттенки смысла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уменьшать значение или придавать слову ласковый оттенок. Поэтому формы вроде книжка или домик звучат мягче и ближе, чем исходные слова.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часто указывают на профессию, качество или принадлежность. Так появляются слова вроде бегун, лесной, учительница, которые сразу подсказывают смысл.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суффиксы помогают передать настроение героя и авторское отношение. По ним можно почувствовать, говорит ли персонаж ласково, иронично или сдержанно.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способ образования слова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понять строение слова и его значение.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речи встречаются модели, которые легко присоединяют приставки и суффиксы к уже известным словам.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продуктивными остаются суффиксальные и приставочные модели, потому что они быстро создают новые и понятные слова.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на основе типичных примеров словообразования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словообразования встречаются чаще всего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особенно удобны, когда нужно кратко обозначить новый предмет, явление или признак, не теряя смысла.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соединяются в одном слове и помогают назвать сложное понятие точно и кратко.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сложных слов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Сокращение, которое уже стало привычным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сокращения звучат настолько естественно, что мы почти не вспоминаем их полную форму. Слова вроде вуз, МЧС или СМИ помогают экономить время и место в тексте. При этом их значение должно быть понятным без лишних объяснений.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длинное название превращается в короткое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учебниках и новостях часто встречаются слова, которые состоят из первых букв или частей нескольких слов. Так удобнее писать и читать: вместо длинного названия остаётся короткая, легко узнаваемая форма. Именно поэтому аббревиатуры так быстро входят в повседневную речь.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Аббревиатуры и сокращения в современной речи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новое явление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возникает новый предмет, действие или профессия, и для него нужно название. Так в языке появляются слова, связанные с техникой, учёбой и общением.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начинает жить в речи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сначала звучит непривычно, но потом его повторяют в разговоре, в новостях и в школе. Если форма удобна, она быстро становится понятной.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закрепляется или исчезает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неологизмы входят в активный словарь, другие остаются редкими и со временем уходят. Язык сохраняет только те слова, которые удобно использовать в разных ситуациях.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Неологизмы: слова новой эпохи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чаще всего связаны с теми сферами, где изменения происходят быстрее всего. Именно поэтому цифровая среда даёт больше всего новых названий.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развивается область жизни, тем больше она влияет на словарь. Наиболее продуктивны интернет и техника, а остальные сферы добавляют новые слова реже.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по теме словообразования; дата не указана.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приходят новые слова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может придумать слово, чтобы показать смешную, резкую или необычную сторону героя. Такое слово сразу выделяется и помогает читателю почувствовать авторскую интонацию.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фантастических текстах новые слова создают особый мир. Они называют предметы, которых нет в обычной жизни, и делают вымышленную реальность убедительной.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сатире авторские слова часто звучат иронично или насмешливо. Благодаря им текст становится ярче, а характеры персонажей — более запоминающимися и выразительными.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словотворчество в литературе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Словотворчество в речи подростков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обновление речи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подростковой речи часто появляются короткие формы, игровые слова и заимствования из интернета. Одни выражения быстро становятся привычными, а другие исчезают так же быстро, как и появились.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выбирать уместные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Новизна сама по себе не делает слово удачным. Важно, чтобы оно было понятным собеседнику, подходило к ситуации общения и не мешало точности высказывания.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084846"/>
            <a:ext cx="3832800" cy="1809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словообразованию.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исходного слова, способа и результата анализа помогает увидеть структуру слова.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разбор показывает, как слово построено и почему оно имеет именно такое значение. Это помогает и понимать текст, и писать слова без ошибок.
</a:t>
            </a:r>
            <a:endParaRPr lang="en-US" sz="1072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слов: как определить способ образования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новое слово становится частью словаря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слова от появления в речи до закрепления в словаре.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к словарю слово проходит несколько этапов, и на каждом из них его употребление становится увереннее и шире.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удобно произносить и понимать, оно быстрее переходит из редкого употребления в общеупотребительное и затем становится нормой.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модель освоения новых слов в русском языке.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освоения новых слов языком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6456" y="2770325"/>
            <a:ext cx="301388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57000" y="3519275"/>
            <a:ext cx="4060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незнакомые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разбирать слово по частям, легче догадаться о его значении. Это помогает читать тексты внимательнее и не пропускать важные детали.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691275" y="1216500"/>
            <a:ext cx="40305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грамотнее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приставок, суффиксов и корней помогает избегать ошибок. Ребёнок видит, как слово устроено, и лучше запоминает его написание.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1275" y="3519275"/>
            <a:ext cx="4015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литературу глубже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Словотворчество показывает, как пишет автор и зачем он выбирает необычное слово. Так легче заметить характер героя, тон произведения и скрытый смысл.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способы словообразования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появляются по законам языка и отражают изменения в жизни людей. В литературе и речи они делают мысль точнее, а текст — ярче и интереснее.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Словотворчество оживляет язык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2026-05-23T01:47:44Z</dcterms:created>
  <dcterms:modified xsi:type="dcterms:W3CDTF">2026-05-23T01:47:44Z</dcterms:modified>
</cp:coreProperties>
</file>