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измерение расстояний и размеров в Солнечной системе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методов измерения расстояний и размеров тел Солнечной системы, их истории и значения.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астрономических измерений в развитии науки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точное определение расстояний и размеров в космосе было ключом к пониманию устройства Вселенной. Сегодня эти измерения обеспечивают успех космических миссий и расширяют фундаментальные знания о Солнечной системе.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упрощает сравнение и вычисление расстояний внутри Солнечной системы, позволяя стандартизировать данные и строить модели.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149,6 млн км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среднее расстояние между Землёй и Солнцем, служащее базовой мерой в астрономии.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параллакса для выявления дистанций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годичного параллакса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 состоит в наблюдении видимого углового смещения ближайших объектов с разных точек земной орбиты, что позволяет вычислить их расстояния с помощью тригонометрии.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эффективен для ближних тел, однако его точность уменьшается на больших дистанциях из-за очень малых угловых сдвигов, затрудняя применение к отдалённым объектам.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4227" y="1467950"/>
            <a:ext cx="479554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измерения расстояний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принципы, области применения и точность популярных методов измерений в астрономии.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обеспечивает максимальную точность для планет, параллакс пригоден для ближних объектов, а транзитные и мерная рейка имеют историческое значение.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2022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методов измерения расстояний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демонстрирует превосходную точность благодаря непосредственному измерению времени отражения сигналов.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погрешность радиолокации объясняет её лидерство в определении расстояний к планетам, в то время как оптические методы менее точны.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планет: ключевые технологии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основана на передаче коротких радиоимпульсов к поверхности планеты и измерении отражённого сигнала для определения расстояния с микросекундной точностью.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точности используют мощные радиотелескопы, такие как обсерватории Аресибо и Голдстоун, обеспечивающие миллиметровую точность измерений.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радиолокации к Венере позволило уточнить её дистанцию и орбитальные характеристики, что существенно улучшило навигацию космических аппаратов.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методы: практическое применение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транзитные методы используются для оценки размеров и орбит спутников и малых тел, анализируя изменения яркости при их прохождении по дискам планет или звёзд.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прохождения Венеры по диску Солнца XVIII—XX веков позволили впервые получить точные значения астрономической единицы, служащей основой для измерений в Солнечной системе.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размеров планет: методы наблюдений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диаметр планеты определяется через измерения в телескоп с последующим пересчётом в километры, используя известное расстояние до объекта.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крупных планет, например, Земли и Юпитера, размеры вычисляются на основе высокоточных телескопических данных и радиолокационных измерений.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малых тел применяют метод оккультации, когда планета закрывает свет звезды, позволяя точно определить её габариты по времени покрытия.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методов даёт комплексную картину размеров и форм тел, что важно для изучения их структуры и процессов в планетарных системах.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диаметров планет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Юпитера превосходит все остальные планеты, подчеркивая его статус крупнейшей планеты Солнечной 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разница в размерах показывает разнообразие планет и помогает понять их формирование и внутреннюю структуру.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размеров Солнца и Луны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Солнца достигает около 1 392 700 километров, а Луны — всего 3 474 километра. Основные методы измерения включают наблюдения затмений и точные астрометрические расчёты, позволяющие получать высокоточные данные.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размер дисков Солнца и Луны с Земли примерно равен 0,5 градуса. Это совпадение обуславливает появление полных солнечных затмений и является уникальным астрономическим явлением.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радиолокационного измерения расстояния до планеты
</a:t>
            </a:r>
            <a:endParaRPr lang="en-US" sz="1885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приема и обработки сигналов радиолокации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миссии: использование лазерной локации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 применяется для измерения расстояния до Луны с помощью отражателей, установленных во время миссий «Аполлон» и советских лунходов. Точность измерений достигает нескольких миллиметров.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Lunar Laser Ranging ведётся с 1969 года, позволяя получать достоверные данные об орбите Луны и её динамике. Это обеспечивает фундамент для исследований гравитации и сейсмических процессов.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лазерные технологии продолжают совершенствоваться, расширяя возможности измерений и повышая точность с целью поддержки будущих космических миссий и фундаментальных исследований.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зонды и их вклад в точность измерений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«Кассини»: детальный обзор Сатурна и его колец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«Кассини» оснащён радиолокационным альтиметром, который создал подробные карты рельефа колец и поверхности Титана. Эти измерения позволили получить уникальные сведения о составе и динамике системы.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«Вояджер»: исследование внешних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 «Вояджер» в ходе перелёта мимо Юпитера и Сатурна использовал радиолокационные методы для уточнения размеров и спутников этих планет с метрами погрешности. Данные помогли скорректировать модели их атмосферы и гравитации.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«Марс Экспресс»: исследование рельефа Марса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лазерные и радиолокационные инструменты, «Марс Экспресс» получил высокоточные данные о топографии и высотах марсианских гор и долин. Такая информация крайне важна для планирования посадок и исследований.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ограничения методов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радиолокации зависит от условий атмосферных слоёв планеты, которые могут поглощать и искажать радиосигналы, снижая надёжность измерений.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параллакса эффективен только для сравнительно близких объектов, поскольку малые углы смещения становятся трудно измеримыми с увеличением расстояния.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радиолокационных и лазерных систем требует регулярной и дорогостоящей калибровки, что ограничивает частоту проведения измерений.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малых и удалённых тел прямые измерения часто невозможны из-за слабого сигнала или отсутствия удобных условий наблюдения, что сужает применимость некоторых методов.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средние расстояния до крупнейших объектов Солнечной системы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диаметры и средние расстояния до ключевых небесных тел, подчеркивая разнообразие масштабов в Солнечной системе.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ближайшее к Земле крупное тело, в то время как Юпитер является крупнейшей планетой в системе.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обсерватории в изучении пространства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наблюдений и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спектроскопии и анализа временных задержек позволяют уточнять размеры и орбиты объектов. Эти инструменты играют ключевую роль в определении траекторий потенциально опасных астероидов и обнаружении новых тел.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оптические и радиотелескопы — VLT, Keck, «Гайя», ALMA и FAST — обеспечивают получение данных высокой точности о планетах, их спутниках и астероидах, расширяя возможности астрономии.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точных измерений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техник, это способствует глубокому пониманию динамики и эволюции Солнечной системы — основного объекта изучения современной космонавтики.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о расстояниях необходимы для навигации космических аппаратов, обеспечивая безопасность полётов и точное достижение целей миссий в условиях межпланетного пространства.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размеров и расположения планет аккуратно используются в планировании межпланетных проектов и коррекции траекторий спутников, что уменьшает риски аварий и технических ошибок.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методов в XXI веке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резко повысилась точность измерений благодаря комбинированию радиолокации, лазерной локации и усовершенствованных астрометрических методов.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технологии позволяют получать результаты с точностью до микрометров, что значительно улучшает моделирование небесных тел и их движения.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техническое развитие открывает новые горизонты — от детального изучения экзопланет до активного освоения нашего космического окружения.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измерений в современную астрономию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определения расстояний и размеров тел Солнечной системы сформировало научный базис для космических исследований и технологических достижений, углубляя наше понимание строения и динамики космоса.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2026-05-07T22:57:10Z</dcterms:created>
  <dcterms:modified xsi:type="dcterms:W3CDTF">2026-05-07T22:57:10Z</dcterms:modified>
</cp:coreProperties>
</file>