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и Македония в IV веке до н. э.: основные перемены и ключевые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изменений: войны, объединение и зарождение эллинистического мира.
</a:t>
            </a:r>
            <a:endParaRPr lang="en-US" sz="368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состояла из независимых городов-государств, часто соперничающих между собой. Македония же усиливалась под Филиппом II, а Персия влияла на регион через поддержку разных сторон.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 и Македония в начале IV века до н. э.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были важным морским и культурным центром с развитой демократией и мощным флотом.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греческие полисы и их соперничество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славилась своей строгой военной организацией и контролем за землей, будучи сильной сухопутной силой.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Фивы благодаря своей армии и политике стали заметной силой, влияя на региональное равновесие.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 выступал как торговый и экономический узел, активно взаимодействуя с другими полисами.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Коринфская война: причины, ход, последствия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395 г. до н. э.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войны: Афины, Фивы, Коринф и Аргос объединились против Спарты с целью ограничить её влияние.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боевых действий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на суше и море длились несколько лет, истощая ресурсы всех сторон и усиливая нестабильность.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Персии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вмешалась в конфликт, стремясь сохранить равновесие власти на Балканах и обеспечив миру выгодные условия.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387 г. до н. э.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Анталкидова мира закрепило статус-кво, сохранив Спарту у власти, но ослабив единство Греции.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покидали свои города, уменьшая население и снижая трудовые ресурсы, что замедляло восстановление экономики.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разрушали поля и посевы, что наносило серьёзный урон сельскому хозяйству и продовольственной безопасности.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значительно сократилась из-за опасности перевозок и нестабильности, уменьшая доходы городов и ремесленников.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войн в Греции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Македонии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Македонии отличалась продуманной дисциплиной и новаторской тактикой. Фаланга Филиппа II была оснащена длинными копьями — сариссами, что давало преимущество в бою.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Македонии: армия и государственное устройство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Централизованная власть царя обеспечивала порядка и единства, что позволяло эффективно управлять территорией и мобилизовать ресурсы на военные кампании.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мощной армии
</a:t>
            </a:r>
            <a:pPr algn="ctr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реформировал военную систему, внедрив тяжелую фалангу и разработав координированные действия между пехотой и кавалерией. Это сделало македонскую армию одной из сильнейших в регионе.
</a:t>
            </a:r>
            <a:endParaRPr lang="en-US" sz="106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влияния Македонии
</a:t>
            </a:r>
            <a:pPr algn="ctr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властью Филиппа Македония подчинила соседние земли — Фракию и Фессалию, а также начала влиять на греческие полисы, укрепляя своё положение и создавая предпосылки для объединения.
</a:t>
            </a:r>
            <a:endParaRPr lang="en-US" sz="1016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завоевания Филиппа II Македонского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337 году до н. э. большинство греческих полисов объединились в Коринфский союз во главе с Македонией для координации борьбы с Персией.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Коринфский союз и единство Греции под Македонской властью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участниками стали Афины, Фивы и Коринф, желающие сохранить свой статус в новом объединении и получить защиту от внешних врагов.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отказалась присоединяться к союзу, сохранив свою независимость, но ослабевала в сравнении с растущей мощью Македонии.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676496"/>
            <a:ext cx="4328400" cy="22087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численность и качество армий в ключевых державах региона в конце IV века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Македония имела качественно подготовленную маленькую армию, эффективно побеждавшую численно превосходящих противников.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Диодор Сицилийский, Арриан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военной мощи Македонии, греческих полисов и Персии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338 году до н. э. македонская армия под командованием Филиппа II и Александра разгромила объединённые войска Афин и Фив, закрепив своё доминирование в Греции.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Херонее: ключевая победа Македонии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победа положила конец независимости большинства полисов, создав условия для объединения и дальнейшего расширения влияния Македонии на Балканах.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336 году до н. э. после убийства Филиппа II Александр взошёл на трон Македонии, быстро укрепив свою власть и подавив первые сопротивления в греческих городах.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к власти Александра Македонского и укрепление позиций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греческих полисов признали власть Александра, укрепляя союз с Македонией и реализуя планы общего противостояния Персидской империи.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эффективно устранил опасности внутри страны и мобилизовал армию, что обеспечило стабильность македонского государства и его готовность к новым походам.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масштабная подготовка к военным экспедициям на восток, что создало основу для будущих завоеваний Александра и расширения греческого влияния.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Гранике: первые шаги на востоке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334 году до н. э. Александр одержал первую победу над персами на реке Граник. Эта битва закрепила его контроль над западной Малой Азией и открыла путь вглубь империи.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Египта и создание Александрии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взял Египет, где был признан фараоном. Там он основал город Александрию — будущий центр науки и культуры, ставший символом греческого присутствия в Африке.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Гавгамелах и поход до Индии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331 году до н. э. в решающей битве при Гавгамелах Александр разгромил армию Дария III. После этого он прошёл до Индии, расширив империю до рекордных размеров.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восточного похода Александра Македонского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65240"/>
            <a:ext cx="274200" cy="21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652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4740" y="1842470"/>
            <a:ext cx="231788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распространения эллинизма
</a:t>
            </a:r>
            <a:endParaRPr lang="en-US" sz="2953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новых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крупные города — Александрия, Пергам, Антиохия, ставшие центрами греческой культуры и торговли в различных регионах Востока.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греческого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стал лингва франка, используемой в дипломатии, науке и повседневном общении на огромных территориях от Балкан до Индии.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греческих и восточных традиций стимулировало новые достижения в философии, искусстве, литературе и научных исследованиях.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в 323 году до н. э. его ближайшие полководцы стали бороться за власть, что привело к разделу империи на отдельные царства и ослаблению центральной власти.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империи Александра и формирование эллинистических царств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Образовались три главные эллинистические державы — Египет под Птолемеями, Сирия под Селевкидами и Македония под Антигонидами, которые сохраняли греческие традиции, но вели постоянные междуусобицы.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достижения науки и образования в эллинистическую эпоху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подробно исследовал географию Земли, вычислил её окружность с удивительной точностью и предложил систему широт и долгот.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внёс вклад в математику и физику, разработав закон рычага и важные инженерные изобретения, а медики совершенствовали методы лечения.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философские школы стоиков и эпикурейцев, которые предлагали новые взгляды на этику, природу и роль человека в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 скульптуре и динамика образов
</a:t>
            </a:r>
            <a:pPr algn="ctr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Скульпторы стали передавать эмоции и движение с новой выразительностью, создавая живые и натуралистичные фигуры, отражающие внутренние чувства персонажей.
</a:t>
            </a:r>
            <a:endParaRPr lang="en-US" sz="1054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шедевры и восточное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Мавзолей в Галикарнасе стал символом величия, а греческая архитектура начала включать восточные элементы, показывая культурный синтез эпохи.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искусства и архитектуры в IV веке до н. э.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получили больше возможностей для образования и участия в культуре, некоторые из них занимали влиятельные общественные позиции в эллинистических царствах.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и религиозные особенности эпохи эллинизма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Расширились религиозные практики: появились новые божества и культы, часто смешанные с греческой мифологией и местными верованиями Востока.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Александра Великого стал важным элементом религиозной жизни, превознося царя как полубога и объединяющий символ для народов империи.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и ритуалы стали более разнообразными и массовыми, объединяя различные этнические группы и способствуя социальному единству.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 стал главным средством общения в торговле и дипломатии, объединяя разные народы и облегчая культурный обмен.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смешанные этнические сообщества с греческими, персидскими, египетскими и индийскими элементами, что создало уникальную культурную среду.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Развились новые профессии и торговые маршруты, способствовавшие экономическому росту и укреплению связей между регионами.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их влияние в Восточном Средиземноморье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и переход к новой эпохе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междоусобиц и войн диадохов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конфликты между наследниками Александра ослабили эллинистические царства и способствовали распаду единого господства.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323 г. до н. э. — смерть Александра Македонского
</a:t>
            </a:r>
            <a:pPr algn="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распалась на части, и началась борьба за власть между его диадохами — полководцами и правителями разных регионов.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до н. э. — подъём Рима
</a:t>
            </a:r>
            <a:pPr algn="r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постепенно укрепляет влияние в Средиземноморье, начиная подчиниять эллинистические государства и формируя основы новой политической эпохи.
</a:t>
            </a:r>
            <a:endParaRPr lang="en-US" sz="13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IV века до н. э. для истории Греции и Македонии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век стал переломным: объединение под властью Македонии и завоевания Александра создали новые культурные и политические ориентиры, повлиявшие на развитие всего Средиземноморья.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2026-05-10T13:03:37Z</dcterms:created>
  <dcterms:modified xsi:type="dcterms:W3CDTF">2026-05-10T13:03:37Z</dcterms:modified>
</cp:coreProperties>
</file>