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процессы жизнедеятельности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растения питаются, дышат, растут и размножаются.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 — не просто зелёный фон вокруг нас. Они растут, дышат, питаются, реагируют на условия среды и сами создают органические вещества, поддерживая жизнь всей природы.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жизнь растений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всасывает воду и минеральные соли из почвы, закрепляет растение и помогает ему получать всё необходимое для дальнейшего роста и питания.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удерживает растение в вертикальном положении и проводит вещества от корня к листьям, а также распределяет продукты обмена по всему организму.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листьях происходит фотосинтез, газообмен и испарение воды. Именно здесь растение использует свет, чтобы образовать питательные вещества.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связан с размножением: после опыления и оплодотворения образуются семена, из которых развиваются новые растения.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органы растения связаны с жизненными процессами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Корень: поглощение воды и минеральных веществ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волоски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волоски сильно увеличивают площадь всасывания. Благодаря им корень быстрее поглощает воду и растворённые минеральные соли из почвы.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Поглощённая вода не остаётся в корне: она поднимается по сосудам стебля к листьям, где участвует в фотосинтезе и других процессах.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прочно удерживает растение в почве. Это особенно важно при ветре, дождях и в период активного роста побегов.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питательных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растений корни накапливают питательные вещества. Так устроены, например, корнеплоды моркови, свёклы и редиса.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идёт в зелёных клетках листа и зависит не от одного, а от нескольких условий.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вода — главные условия, а остальные факторы помогают процессу идти быстрее и устойчивее.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обобщение учебного материала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растению для фотосинтеза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как растение создаёт питание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процесса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происходит в хлоропластах зелёных клеток листа. Именно там содержится хлорофилл, который улавливает свет и запускает образование органических веществ.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Исходные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фотосинтеза растению нужны вода и углекислый газ. Вода поступает из корня, а углекислый газ входит в лист через устьица.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действием света из исходных веществ образуется глюкоза. Она служит пищей для растения, используется для роста и может запасаться.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Побочный продукт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фотосинтеза выделяется кислород. Он поступает в окружающую среду и важен для дыхания большинства живых 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119814"/>
            <a:ext cx="3848986" cy="19754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процессы связаны между собой и выполняют разные функции.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создаёт органические вещества, а дыхание высвобождает из них энергию. Оба процесса необходимы растению.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 дыхание: сравнение процессов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растений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029315"/>
            <a:ext cx="2118407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процесс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дышат всегда — и днём, и ночью. Дыхание не зависит от света, потому что оно нужно для непрерывной работы клеток.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590342" y="2029315"/>
            <a:ext cx="2118407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дыхания образуются углекислый газ и вода. Эти вещества затем могут быть снова использованы в других жизненных процессах растения.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966279" y="2029315"/>
            <a:ext cx="2118406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дыхании глюкоза расщепляется с участием кислорода. В результате выделяется энергия, необходимая для роста, деления клеток и движения веществ.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и минеральных солей в растении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вода поднимается от почвы к листьям и участвует в жизни растения.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9138" y="1523052"/>
            <a:ext cx="3972133" cy="30970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Лист: главный орган газообмена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нижней стороне листа есть устьица — маленькие отверстия, через которые в растение поступает углекислый газ и выходит кислород.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устьица лист испаряет воду. Это помогает растению поддерживать движение веществ и защищает его от перегрева.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Жилки листа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Жилки проводят воду и минеральные вещества к клеткам листа. Благодаря им ткани получают всё необходимое для фотосинтеза и обмена веществ.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мякоть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зелёной мякоти содержится хлорофилл. Здесь происходит фотосинтез, поэтому лист одновременно участвует и в питании, и в газообмене.
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веществ не одинаковы: вода движется особенно активно, а глюкоза распределяется по органам растения и идёт на рост и запасы.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 — главный транспортный поток, без которого невозможны фотосинтез, питание и поддержание тургора.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школьного курса биологии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 веществами в растении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1773363"/>
            <a:ext cx="306494" cy="3064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4256" y="1782342"/>
            <a:ext cx="324602" cy="288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13091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032" y="3304813"/>
            <a:ext cx="323050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воды снижает перегрев растения в жаркую погоду. Так листьям легче сохранять нормальную работу клеток и не терять слишком много влаги.
</a:t>
            </a:r>
            <a:endParaRPr lang="en-US" sz="1393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воды вверх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испаряется через листья, она словно тянет за собой новый её поток из корня. Это помогает жидкости подниматься по стеблю.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минеральному питанию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поддерживает поступление растворённых минеральных веществ из почвы. Вместе с водой они доходят до листьев, где нужны для роста и фотосинтеза.
</a:t>
            </a:r>
            <a:endParaRPr lang="en-US" sz="1329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увядания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сухом или очень жарком воздухе устьица закрываются. Это уменьшает потерю воды и помогает растению сохранить упругость клеток и жизненные функции.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транспирации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84024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происходит там, где клетки активно делятся и затем растягиваются. Особенно быстро увеличиваются верхушки корней и побегов, потому что именно здесь образуются новые клетки.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01810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для роста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роста растению необходимы вода, минеральные соли, глюкоза и энергия дыхания. Без этих веществ клетки не могут нормально делиться, увеличиваться и строить новые ткани.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0215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весной быстрее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света и тепла становится больше, поэтому обмен веществ усиливается. Растение быстрее использует питательные вещества, а рост заметнее, чем зимой, когда условия менее благоприятны.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761562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роста в жизни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росту растение формирует корни, стебли, листья и цветки. Это помогает ему занимать больше пространства, получать больше света и готовиться к размножению.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9617" y="2755985"/>
            <a:ext cx="4264768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биология; наблюдения за комнатными растениями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Условия, влияющие на жизнедеятельность растений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среды и их влияние на растение.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любого фактора ослабляет растение, поэтому для нормального развития важен не один, а весь комплекс условий.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растений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670588"/>
            <a:ext cx="3529089" cy="1114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связан с цветком, опылением и оплодотворением. После этого образуются семена, из которых при подходящих условиях вырастают новые растения с признаками родителей.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225926"/>
            <a:ext cx="3529089" cy="1114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растение может появиться из части взрослого организма: клубня, луковицы, корневища или уса. При этом потомок быстро развивается и часто сохраняет свойства исходного растения.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57148" y="1670588"/>
            <a:ext cx="3529088" cy="1114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помогает растениям быстро занимать новые участки. Именно так распространяются, например, картофель и земляника, особенно если условия благоприятны.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57148" y="3225925"/>
            <a:ext cx="3529088" cy="1114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вида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продолжение жизни вида и появление потомства. Без него растения не могли бы заселять новые территории и сохранять численность популяции.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новое растение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основных этапов семенного размножения растений.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763" y="2535418"/>
            <a:ext cx="2601643" cy="2002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063" y="2535418"/>
            <a:ext cx="2601643" cy="200206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приспосабливаются по-разному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Кактус: мастер экономии воды
</a:t>
            </a:r>
            <a:pPr algn="l" indent="0" marL="0">
              <a:lnSpc>
                <a:spcPct val="100000"/>
              </a:lnSpc>
              <a:buNone/>
            </a:pPr>
            <a:r>
              <a:rPr lang="en-US" sz="3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пустыне кактусу важно сохранить каждую каплю влаги. Его листья превратились в колючки, а запас воды хранится в толстом зелёном стебле. Такая форма помогает переживать жару и долгую засуху.
</a:t>
            </a:r>
            <a:endParaRPr lang="en-US" sz="1057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Кувшинка: жизнь на воде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водного растения листья лежат на поверхности и хорошо улавливают свет. Внутри тканей есть воздухоносные полости, которые помогают удерживаться на воде и обеспечивают обмен газами.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Берёза: приспособление к наземной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берёзы тонкие листья и развитая сеть жилок, поэтому она может эффективно получать воду и испарять её в обычных условиях. Это помогает дереву жить в умеренном климате и менять состояние в разные сезоны.
</a:t>
            </a:r>
            <a:endParaRPr lang="en-US" sz="93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может заметно улучшить состояние растения, но ошибки в обращении с почвой и воздухом быстро отражаются на его росте.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полезны полив и свет, а загрязнение воздуха и вытаптывание сильнее всего ухудшают условия жизни.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школьного курса биологии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влияет на жизнедеятельность растений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наблюдения за жизненными процессами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фасоли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наблюдать за фасолью во влажной среде, сначала появляется корешок. Это показывает, что молодому растению в первую очередь нужно закрепиться и начать получать воду.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через 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 листьями подтверждает, что вода уходит через устьица. На поверхности можно заметить влагу, а значит, лист действительно участвует в транспирации.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разном освещении листья меняют размер и окраску. В тени они часто становятся крупнее и бледнее, а при хорошем свете развиваются более нормально.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из наблюдений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опыты помогают увидеть связь между условиями среды и жизненными процессами. Растение реагирует на воду, свет и воздух, поэтому его состояние можно объяснить наблюдаемыми изменениями.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живут благодаря слаженной работе всех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Фотосинтез, дыхание, транспорт веществ, испарение, рост и размножение работают вместе. Именно поэтому растения развиваются, приспосабливаются к среде и поддерживают жизнь в природе.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2026-05-31T19:42:31Z</dcterms:created>
  <dcterms:modified xsi:type="dcterms:W3CDTF">2026-05-31T19:42:31Z</dcterms:modified>
</cp:coreProperties>
</file>