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где формируются этносы как главные носители культуры?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Этносы вырастают из долгой связи людей, территории и культурных практик.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в географии: население, территория и культура
</a:t>
            </a:r>
            <a:endParaRPr lang="en-US" sz="2327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рассматривают как часть населения, связанного с пространством проживания, хозяйством и историческими контактами. Этническая карта мира меняется под влиянием миграций, рубежей природы и политических границ. В 10 классе это помогает понять культурную географию и расселение народов.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формирования этносов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вкладов может различаться по регионам, но почти всегда решают длительные бытовые контакты и устойчивый способ жизни, закрепляющий общие нормы.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Этногенез — результат взаимодействия среды и общества: контакты усиливают общность, а миграции и смешение меняют её состав и границы.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школьных курсов географии и истории (качественная модель без привязки к конкретным статистическим данным).
</a:t>
            </a:r>
            <a:endParaRPr lang="en-US" sz="12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как основа этнического ядра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ядро легче складывается там, где население долго живёт на относительно устойчивой территории: люди вырабатывают привычные правила и смыслы совместного быта.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рек, котловины и побережья морей, а также районы с природными барьерами поддерживают общие культурные черты, потому что контакты развиваются внутри сравнительно понятного пространства.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равнины чаще становятся коридорами миграций: приток новых групп ускоряет культурные изменения, а исходные традиции нередко перестраиваются или частично размываются.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этнос: последовательность основных этапов
</a:t>
            </a:r>
            <a:endParaRPr lang="en-US" sz="2004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Этногенез — длительный процесс, где взаимодействуют переселения, хозяйство, язык и память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как «перекройка» состава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народов, вызванные войнами, поиском земель и экономическими причинами, меняют численность и структуру населения целых регионов. В результате возникают новые межгрупповые связи, а культурные нормы начинают складываться иначе — на стыке традиций.
</a:t>
            </a:r>
            <a:endParaRPr lang="en-US" sz="1249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связывает людей быстрее, чем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торговые пути собирают людей из разных районов в одних и тех же местах: на рынках, в портовых городах, на караванных стоянках. Контакты превращаются в устойчивые практики, и постепенно формируются смешанные культурные элементы, заметные в языке и обычаях.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 походы оставляют долгий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 военные походы не ограничиваются моментом события: они перестраивают управленческие системы и повседневную жизнь. Со временем это отражается на этническом составе, распределении групп по территории и на том, как закрепляются новые идентичности.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смешение населения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767" y="1013950"/>
            <a:ext cx="3114066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Среды, в которых этносы формируются особенно часто
</a:t>
            </a:r>
            <a:endParaRPr lang="en-US" sz="233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природная среда влияет на характер контактов и культурные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изоляция, тем дольше сохраняются локальные особенности; чем интенсивнее контакты, тем активнее идёт культурное смешение и появляются новые сочетания традиций.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 и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религия и обычаи как признаки этноса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«канал передачи»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обеспечивает обучение, семейные практики, устное творчество и нормы поведения. Когда ребёнок слышит язык дома, общность воспроизводится ежедневно — без усилий со стороны.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 узнаваемый культурный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одежда, семейная жизнь и формы праздников складывают узнаваемый культурный образ этноса. Устойчивость усиливается, когда практики поддерживаются семьёй, школой и местной общиной.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календарь общности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закрепляют праздники, ритуалы, моральные правила и символы, понятные всем членам группы. Это создаёт чувство «мы» через повторяемые события и общие смыслы.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поддерживает этническую устойчивость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«живыми» оказываются факторы повседневности: язык в семье и регулярные практики, которые проще всего повторять из поколения в поколение.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устойчивость держится на передаче культуры внутри группы, а институты лишь меняют условия — усиливают или ослабляют её.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методического содержания школьного курса (качественная диаграмма без привязки к числам из статистики).
</a:t>
            </a:r>
            <a:endParaRPr lang="en-US" sz="1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 границ в этногенезе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влияет на этногенез через законы, обучение, армию и административный язык: так формируются общие правила и способы коммуникации, которые становятся частью повседневной идентичности.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географии важно сопоставлять политическую и этническую карты: одинаковые границы не всегда совпадают с границами культурных общностей, и это влияет на динамику этносов.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границы могут усиливать различия, потому что ограничивают контакты и создают разные условия жизни для соседних групп, а также поощряют культурные отличия как признаки «своего народа».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пространства этнического смешения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концентрируют торговые пути, работу разных отраслей и потоки переселенцев. Поэтому здесь быстрее образуются многоэтничные сообщества: в одном пространстве сосуществуют языки, профессии, бытовые практики и нормы общения.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меняется и городская культура: праздники, кухня, формы взаимопомощи и даже городская топонимика отражают разные традиции. Исторические примеры — Константинополь, Самарканд, Одесса и Нью-Йорк, где заметна культурная мозаика.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250" y="982188"/>
            <a:ext cx="3402900" cy="292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регионы этногенеза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сочетание природной среды и характера контактов влияет на формирование этнических групп и их культурных особенностей.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Этногенез чаще всего складывается в местах, где природная среда задаёт устойчивость или изоляцию, а контакты извне создают изменения; результат — уникальные сочетания культурных черт.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и историческая память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включает легенды о происхождении, общие предания, памятные события, символы и образы предков. Она превращает разрозненный опыт поколений в понятную «общую историю».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поддерживается повседневно: в семье и школе, в литературе, музеях, памятниках и культурных институтах. Конкретные сюжеты — о переселениях, победах и испытаниях — укрепляют чувство принадлежности.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группа хранит сведения о прошлом, она сохраняет не только численность и территорию, но и культурные ценности. Историческая память помогает поддерживать язык, обычаи и способы «узнавания своих».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племени к народу и нации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устойчивых общностей: от локальных групп к более сложным культурным и политическим связям.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процессы меняют этническую карту 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особенность последних десятилетий — одновременность процессов: люди переезжают чаще и быстрее, а мегаполисы создают условия для устойчивых межкультурных контактов.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этнический состав меняется наиболее активно там, где сочетаются перемещения людей и концентрация в городах; глобализация усиливает и обмен, и стремление к самосохранению.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материалов по географии населения и миграциям, актуализировано для XX–XXI веков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и сохранение самобытности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процессов зависит от масштаба группы и её компактности: чем устойчивее сеть общения внутри общины, тем легче передавать язык, традиции и способы «как принято». Однако и инициативы государства способны менять динамику.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понимания темы полезно задавать вопрос: что именно сохраняется — язык, семейные нормы или обряды? Одни элементы могут уходить быстрее других, поэтому этническая идентичность бывает частичной и меняющейся во времени.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— постепенная утрата языковых и культурных особенностей одной группы под влиянием другой. Особенно быстро она идёт в крупных городах, где сильнее социальное давление и разнообразнее среды общения.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самобытности поддерживается практиками повседневности: локальной школой и семейным воспитанием, религиозными общинами, регулярными фольклорными праздниками и культурными организациями. Важную роль играют музеи и СМИ на родном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общинный центр удерживает язык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 исторической родины люди часто опираются на общинные организации и культурные центры. Здесь проводят занятия для детей, собирают семейные архивы и отмечают праздники, чтобы сохранить привычный порядок жизни. Даже короткие встречи поддерживают чувство «мы вместе».
</a:t>
            </a:r>
            <a:endParaRPr lang="en-US" sz="1495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традиция как мост между поколениями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диаспоре письменная культура помогает передавать нормы и ценности, особенно когда повседневная речь меняется. Семейные истории, родословные, книги и местные издания создают общий культурный контур. Так сохраняются связи между родственниками и формируется узнаваемая идентичность.
</a:t>
            </a:r>
            <a:endParaRPr lang="en-US" sz="1472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Диаспоры как форма сохранения этнической культуры
</a:t>
            </a:r>
            <a:endParaRPr lang="en-US" sz="24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2143" y="1013950"/>
            <a:ext cx="3547314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и что ослабляет этническую идентичность
</a:t>
            </a:r>
            <a:endParaRPr lang="en-US" sz="228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факторы, которые поддерживают устойчивость этнической идентичности, и факторы, которые её ослабляют.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механизмы передачи культуры — язык и семья. Ослабление начинается там, где разрушается повседневная коммуникация и снижается поддержка культурных институтов.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этнической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Этносы в XXI веке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роль городов и сетевых сообществ, где традиции могут поддерживаться через онлайн-практики и локальные инициативы. Так культура легче переезжает вместе с людьми и сохраняется в новых условиях.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этнос остаётся важным носителем культурной памяти: через язык, обычаи и образы прошлого он помогает людям понимать себя и других. Одновременно разнообразие традиций становится ресурсом диалога.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характеризуется массовой миграцией, интернет-коммуникацией, ростом мегаполисов и заметным смешением культур. Поэтому многие люди одновременно ощущают принадлежность к местной, национальной и глобальной среде.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границы становятся более подвижными: меняются модели брака, трудовой мобильности и общения. При этом интерес к корням, семейной истории и языку у многих обществ не исчезает, а даже усиливается.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этносы формируются в процессе длительной связи людей, территории и культуры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Этносы возникают не по одной причине, а в результате длительного взаимодействия природной среды, хозяйства, миграций, языка, памяти и социальных институтов. Их формирование особенно активизируется при устойчивом расселении, на пересечении путей общения и в условиях изоляции. Этнос сохраняет традиции и исторический опыт, объединяя людей представлениями о прошлом и настоящем, что важно для географии населения и культурного 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2026-05-13T23:02:27Z</dcterms:created>
  <dcterms:modified xsi:type="dcterms:W3CDTF">2026-05-13T23:02:27Z</dcterms:modified>
</cp:coreProperties>
</file>