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в желудке и кишечнике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пища превращается в питательные вещества для организма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проходит через желудок, тонкую и толстую кишку как единый путь. Каждый отдел выполняет свою часть работы: хранение, расщепление, всасывание и продвижение содержимого дальше.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и кишечник: одна работа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желудка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222075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Полый мышечный орган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у взрослого человека вмещает примерно 1,5–2 литра пищи. Его мышечная стенка хорошо сокращается, перемешивая содержимое и помогая продвигать его к следующему отделу.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79641" y="2988726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слизь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оболочка желудка выделяет слизь, которая покрывает стенку тонким слоем. Она защищает ткани от действия кислоты и пищеварительных ферментов, не давая желудку повредить самого себя.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22075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слоя мышц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желудка содержит три слоя мышечной ткани. Благодаря их согласованной работе пища разминается, перемешивается с соком и постепенно превращается в более однородную массу.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9641" y="5109751"/>
            <a:ext cx="5215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Сфинктеры на входе и выходе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Пищеводный и привратниковый сфинктеры работают как клапаны. Они открываются и закрываются в нужный момент, чтобы пища поступала в желудок и затем порциями выходила дальше.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не только хранит пищу, но и подготавливает её к дальнейшему перевариванию. Эти процессы идут одновременно и помогают организму использовать пищу эффективнее.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работа желудка — механическая обработка пищи, а кислота дополнительно защищает организм от многих микробов.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пищеварительная система человека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желудка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Желудочный сок и его компоненты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57881" y="2406651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Соляная кислота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создаёт в желудке кислую среду и помогает уничтожать многие бактерии, которые могут попасть вместе с пищей. Кроме того, кислота делает условия подходящими для работы ферментов.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178961" y="3815862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Пепсин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фермент начинает расщеплять белки на более короткие части — пептиды. Благодаря этому крупные молекулы постепенно становятся удобными для дальнейшей обработки в кишечнике.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6000043" y="5225074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покрывает стенки желудка и предохраняет их от повреждения кислотой и ферментами. Без этой защиты желудок мог бы переваривать собственные ткани.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Химус — пища после обработки в желудке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химус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перемешивания с желудочным соком пища превращается в полужидкую кашицу. Именно такую массу называют химусом; она уже готова к дальнейшей обработке в кишечнике.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Порционный выход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Химус не попадает в кишечник сразу целиком. Он проходит через привратник небольшими порциями, чтобы кишечник успевал принимать и перерабатывать содержимое без перегрузки.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нахождения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пища остаётся в желудке около 2–4 часов. Жирная, тяжёлая или очень плотная еда задерживается дольше, потому что её труднее перемешивать и расщеплять.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кишечнику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к двенадцатиперстной кишке химус продолжает смешиваться и постепенно меняет состав. Это помогает кишечным сокам и ферментам начать работу в удобных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после желудка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отделов пищеварительной системы и их основные функции.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654" y="2511713"/>
            <a:ext cx="363825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53383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334" y="4753825"/>
            <a:ext cx="424462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Принимает соки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короткий отдел поступают желчь и сок поджелудочной железы. Они помогают подготовить пищу к дальнейшему расщеплению и создают условия для работы кишечных ферментов.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Нейтрализует кислоту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Кислое содержимое из желудка здесь становится менее агрессивным. Это важно, потому что ферменты тонкого кишечника работают лучше в слабощелочной среде.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Запускает переваривание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начинается особенно активная химическая обработка пищи. Небольшой по длине, но важный отдел помогает организму быстро перейти к всасыванию веществ.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Двенадцатиперстная кишка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567445"/>
            <a:ext cx="7101300" cy="172311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желудка и тонкой кишки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эти два отдела по-разному помогают пищеварению и всасыванию веществ.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подготавливает пищу к дальнейшей обработке, а тонкая кишка завершает переваривание и именно здесь происходит основное всасывание.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пищеварение человека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5824" y="20035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931699" y="2042220"/>
            <a:ext cx="428700" cy="342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442093" y="4185750"/>
            <a:ext cx="367763" cy="4203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10" name="Text 1"/>
          <p:cNvSpPr txBox="1"/>
          <p:nvPr/>
        </p:nvSpPr>
        <p:spPr>
          <a:xfrm>
            <a:off x="594450" y="558982"/>
            <a:ext cx="110031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поджелудочной железы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893550" y="193522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Амилаза помогает расщеплять крахмал на более простые сахара. Это важно, потому что именно такие молекулы организм может затем использовать как источник энергии.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6342000" y="1942563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Липаза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Липаза действует на жиры и разбивает их на более мелкие части. Без этого жировая пища плохо бы переваривалась и хуже усваивалась в кишечнике.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893550" y="4124775"/>
            <a:ext cx="4262400" cy="18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Трипсин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Трипсин участвует в расщеплении белков. Он работает в тонком кишечнике, где условия подходят для его действия, и помогает получить вещества для роста и восстановления клеток.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печени и желчи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Желчь помогает жирам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 непрерывно вырабатывает желчь, а желчный пузырь хранит её до момента еды. Когда жирная пища попадает в двенадцатиперстную кишку, желчь поступает туда и разбивает жир на мелкие капли, чтобы ферментам было легче работать.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органов пищеварения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удобно показать, как печень, желчный пузырь и кишечник действуют вместе. Один орган производит желчь, другой её накапливает, а третий использует её для более быстрого переваривания пищи и подготовки веществ к всасыванию.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125694" y="1963350"/>
            <a:ext cx="3824556" cy="393602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9" name="Text 1"/>
          <p:cNvSpPr txBox="1"/>
          <p:nvPr/>
        </p:nvSpPr>
        <p:spPr>
          <a:xfrm>
            <a:off x="717104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выступов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тонкой кишки покрыта ворсинками, а их поверхность — ещё и микроворсинками. Вместе они многократно увеличивают площадь соприкосновения с пищевой массой и делают всасывание намного эффективнее.
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4668689" y="2120899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кровь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тонкую стенку ворсинок в кровеносные капилляры проходят глюкоза, аминокислоты, вода и минеральные соли. Эти вещества быстро разносятся по организму и используются клетками для работы и роста.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717104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жиров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расщепления жиров всасываются иначе: сначала они попадают в лимфатические сосуды ворсинок. Затем лимфа переносит их в кровь, откуда они поступают к тканям.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4668689" y="4160925"/>
            <a:ext cx="3188403" cy="15684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участок всасывания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тонкая кишка принимает основную часть питательных веществ после переваривания. Благодаря строению её поверхности организм получает максимум полезных веществ из пищи за короткое время.
</a:t>
            </a:r>
            <a:endParaRPr lang="en-US" sz="1700" dirty="0"/>
          </a:p>
        </p:txBody>
      </p:sp>
      <p:sp>
        <p:nvSpPr>
          <p:cNvPr id="13" name="Text 5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Кишечные ворсинки и всасывание веществ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часть всасывания связана с водой и питательными веществами, которые нужны клеткам для энергии и построения тканей.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кишка всасывает основную массу полезных веществ, а толстая кишка завершает возврат воды в организм.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школьного курса биологии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всасывается в кишечнике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16558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Толстая кишка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3003901"/>
            <a:ext cx="52155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толстой кишке из содержимого снова всасывается вода. Поэтому остатки пищи становятся более плотными, а организм не теряет лишнюю жидкость вместе с непереваренными веществами.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4208199"/>
            <a:ext cx="52155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толстой кишки живут полезные бактерии. Они помогают перерабатывать остатки пищи и участвуют в образовании некоторых витаминов, включая витамин K и часть витаминов группы B.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124751"/>
            <a:ext cx="52155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кала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продвижения содержимое уплотняется и превращается в каловые массы. Затем они поступают в прямую кишку, где временно накапливаются перед удалением из 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каловые массы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непереваренных остатков после прохождения тонкой кишки.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Перистальтика и продвижение пищи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57881" y="2406651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Волнообразные сокращения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Перистальтика возникает из-за ритмичных сокращений мышц стенок желудка и кишечника. Эти волны перемешивают пищу и мягко продвигают её дальше по пищеварительному тракту.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178961" y="3815862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происходит без участия сознания, поэтому человек не управляет им намеренно. Даже во время отдыха пища продолжает перемещаться благодаря согласованной работе мышц.
</a:t>
            </a:r>
            <a:endParaRPr lang="en-US" sz="1800" dirty="0"/>
          </a:p>
        </p:txBody>
      </p:sp>
      <p:sp>
        <p:nvSpPr>
          <p:cNvPr id="9" name="Text 4"/>
          <p:cNvSpPr txBox="1"/>
          <p:nvPr/>
        </p:nvSpPr>
        <p:spPr>
          <a:xfrm>
            <a:off x="6000043" y="5225074"/>
            <a:ext cx="5838590" cy="12773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движение слабое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перистальтика замедляется, пища дольше задерживается в кишечнике и перерабатывается хуже. Это может сопровождаться тяжестью после еды и затруднённым опорожнением кишечника.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пищи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Жирная, очень острая и сухая пища переваривается дольше и может раздражать слизистую оболочку. Более лёгкие блюда обычно проходят через желудок и кишечник спокойнее.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в одно и то же время, пищеварительная система работает более ритмично. Пропуски приёмов пищи и переедание сбивают этот порядок и усложняют переработку еды.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клетчатка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Достаточное количество воды помогает всасыванию и делает содержимое кишечника мягче. Клетчатка из овощей, фруктов и круп поддерживает движение пищи и помогает избежать запоров.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активность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стимулирует работу кишечника и улучшает его моторику. Малоподвижный образ жизни, наоборот, может замедлять продвижение содержимого и ухудшать самочувствие после еды.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пищеварение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для желудка и кишечника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70165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регулярно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приёмы пищи помогают желудку и кишечнику работать по привычному ритму. Это снижает перегрузку и делает пищеварение более предсказуемым и спокойным.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5229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Тщательно пережёвывать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пережёванная пища поступает в желудок уже в более мелком виде. Так её легче перемешивать, а ферментам проще начинать расщепление.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34422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достаточно воды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поддерживает нормальное всасывание и помогает формированию мягких каловых масс. При её нехватке содержимое кишечника становится плотнее и движется медленнее.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9316549" y="2406649"/>
            <a:ext cx="2522084" cy="17523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Выбирать продукты с клетчаткой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Овощи, фрукты, каши и другие продукты с клетчаткой поддерживают работу кишечника. Они способствуют продвижению содержимого и помогают пищеварительной системе работать без лишнего напряжения.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распространённые нарушения пищеварения, их основные причины и заметные признаки.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нарушения связаны либо с раздражением слизистой, либо с нарушением движения содержимого и водного баланса.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школьного курса биологии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пищеварения и их признаки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работает как единая цепь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Желудок подготавливает пищу к дальнейшей обработке, тонкая кишка завершает расщепление и всасывает полезные вещества, а толстая кишка возвращает воду. Вместе они обеспечивают организм энергией и материалом для роста.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2026-06-01T13:44:05Z</dcterms:created>
  <dcterms:modified xsi:type="dcterms:W3CDTF">2026-06-01T13:44:05Z</dcterms:modified>
</cp:coreProperties>
</file>