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как система взаимосвязанных экономик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связан торговлей, капиталом и людьми — и вместе меняет экономические роли стран.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складывалось мировое хозяйство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формировалось от первых межконтинентальных торговых маршрутов до железных дорог и авиации. Во второй половине XX века ускорение дали контейнерные перевозки, телекоммуникации и транснациональные корпорации. В XXI веке центр всё заметнее смещается в Азию.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28432"/>
            <a:ext cx="261000" cy="26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89917"/>
            <a:ext cx="261000" cy="208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57617"/>
            <a:ext cx="261000" cy="2088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мировой системы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производят товары и услуги в собственных условиях: природных ресурсах, уровне технологий и институтов. Именно различия создают основу для выгодного обмена на мировых рынках.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обмениваются не только товарами, но и услугами. В обороте участвуют также лицензии и соглашения, которые связывают производителей, потребителей и посредников.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банки, биржи и валютные операции перемещаются капиталы. Изменения процентных ставок и курсов валют напрямую отражаются на инвестициях, кредитовании и стоимости товаров.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человеческий капитал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миграция рабочей силы помогает закрывать дефицит кадров и влияет на уровень доходов. Вместе с людьми распространяются знания и профессиональные навыки.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глобальные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Научно-техническое сотрудничество и производственные цепочки объединяют предприятия разных стран. Комплектующие создаются в одном месте, сборка и сервис — в другом, формируя добавленную стоимость.
</a:t>
            </a:r>
            <a:endParaRPr lang="en-US" sz="7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мировой экономики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заметен: растёт роль Восточной и Южной Азии, а относительное влияние традиционного «трио» снижается.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экономической мощи меняется из‑за различий в темпах роста, инвестициях и структуре экономики стран.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иллюстрации: ВВП по ППС, подход международных оценок (без указания конкретного года).
</a:t>
            </a:r>
            <a:endParaRPr lang="en-US" sz="6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и специализация стран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специализируются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— это специализация на товарах и услугах, где страна имеет преимущество. Оно может опираться на природные ресурсы, трудовой потенциал, технологии и управленческие навыки.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ресурсов к компетенциям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 и другие нефтедобывающие страны делают акцент на сырье и топливе, а Германия сильна в машиностроении. Индия заметна в ИТ и услугах, Китай — в массовом производстве и сборке, что поддерживают образование, инфраструктура и доступ к рынкам.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0072" y="1467950"/>
            <a:ext cx="4123857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экспортеры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группы поставок ведущих стран-экспортёров и общий характер их структуры торговли.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мощь определяется не только объёмом, но и долей сложной и высокотехнологичной продукции, а также участием страны в цепочках добавленной стоимости.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по данным: WTO, World Bank и национальные статистические службы (возможны различия по годам и методикам).
</a:t>
            </a:r>
            <a:endParaRPr lang="en-US" sz="6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выстраивают размещение производственных площадок, офисов и научных центров так, чтобы снижать издержки и быстрее выходить на рынки. Их решения усиливают роль Азии и Латинской Америки в мировой экономике.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публичной информации компаний и учебно-справочным материалам о ТНК (без привязки к одному показателю).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Apple, Volkswagen, Shell, Toyota, Samsung
</a:t>
            </a:r>
            <a:endParaRPr lang="en-US" sz="2523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компании показывают, как производство и сбыт распределяются по разным странам.
</a:t>
            </a:r>
            <a:endParaRPr lang="en-US" sz="14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в глобальной цепочке стоимости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стадий и распределение работ между странами.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торговля: состав и современные особенности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товаров, в международный обмен входят услуги, лицензии, патенты, программное обеспечение и цифровые данные. Это делает торговлю ближе к экономике знаний и ускоряет распространение технологий.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структуре поставок выделяются промышленная продукция, машины и оборудование, топливо, электроника, химические товары и сельскохозяйственное сырьё. В услугах растут транспорт, туризм, финансовые сервисы, ИТ и электронная коммерция.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торговля сильнее зависит от логистики: портов, контейнерных перевозок, международных стандартов качества и правил торговли. Таможенные соглашения помогают сокращать издержки и сроки движения товаров.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торговли по основным группам товаров и услуг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промышленные товары и сложные позиции с высокой добавленной стоимостью, а услуги укрепляют свои позиции за счёт цифровизации.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Отраслевой состав торговли связан с уровнем развития: страны с более сложной экономикой экспортируют больше продукции и сервисов высокой сложности.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доли для диаграммы; для точного сравнения нужны конкретные данные за год (WTO/World Bank/нацстатистика).
</a:t>
            </a:r>
            <a:endParaRPr lang="en-US" sz="6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мира: как деньги связывают страны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Фондовые биржи как «нервная система» глобальной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и облигации торгуются по всему миру, а информация о рисках распространяется почти мгновенно. Это ускоряет реакции рынка на новости о компаниях и странах, но усиливает эффект общих кризисов и «переток» капитала.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ставки процента до курса валют — цепочка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ключевых ставок в крупных экономиках быстро отражается на стоимости кредитов и спросе на валюту. В результате колеблются курсы, меняются ожидания инвесторов и пересматриваются планы компаний по выпуску и закупкам.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инвестиции и страхование: поддержка долгих проектов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иностранные инвестиции (ПИИ) финансируют заводы, сети и сервисы за рубежом, а страхование снижает неопределённость при крупных сделках. Так формируются устойчивые связи между странами и регионы получают стимулы для развития.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40146"/>
            <a:ext cx="3918900" cy="13024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экономического развития стран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развитых, развивающихся и наименее развитых стран показывает различия в доходах, структуре экономики, качестве жизни и человеческом капитале.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обычно выше производительность труда и доступ к образованию и современным услугам; это отражается в более долгой продолжительности жизни и более высоком качестве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основан на сводных оценках международных организаций (например, ООН и Всемирный банк); точные значения зависят от конкретного года.
</a:t>
            </a:r>
            <a:endParaRPr lang="en-US" sz="6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стран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проявляется не только в доходах: различаются доступ к технологиям, устойчивость инфраструктуры, качество образования и медицинской помощи. Эти факторы формируют разные «условия игры» для населения и бизнеса.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сосредотачивают исследования, капитал и высокотехнологичное производство, а также управляют крупными потоками информации и товаров. Благодаря этому они чаще задают стандарты и темпы инноваций.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развивающихся странах значительная часть экономики связана с добычей сырья, сельским хозяйством и трудоёмкими производствами. Такая структура повышает зависимость от внешних цен и спроса мирового рынка.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менее диверсифицирована, изменения конъюнктуры сильнее отражаются на занятости и доходах. Меньшие страны часто вынуждены соглашаться с условиями крупных международных компаний и финансовых институтов.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мирового хозяйства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усиливают друг друга: экологические ограничения повышают стоимость ресурсов, а финансовая уязвимость снижает возможности для модернизации и устойчивого развития.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требует одновременного учёта экологических и социальных ограничений, иначе риски кризисов увеличиваются и «эффект масштаба» становится негативным.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материалы международных организаций; точные количественные значения для единого года зависят от выбранной методики измерения.
</a:t>
            </a:r>
            <a:endParaRPr lang="en-US" sz="6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342" y="1341119"/>
            <a:ext cx="1612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интеграционные объединения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в Европейском союзе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снижает торговые барьеры и сближает правила через общие стандарты. Для предприятий это означает предсказуемость и более широкие возможности сбыта внутри региона.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Североамериканская кооперация USMCA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USMCA поддерживает более тесный обмен товарами и услугами между странами-участницами. Для компаний важны понятные таможенные процедуры и правила происхождения продукции.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АСЕАН: интеграция стран Юго-Восточной Азии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облегчает перемещение товаров и услуг, а также способствует согласованию технических норм. Это помогает фирмам строить цепочки поставок в соседних странах.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ЕАЭС и МЕРКОСУР: совместные правила и рынки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ЕАЭС и МЕРКОСУР действуют механизмы координации торговых условий и процедур. Интеграция повышает специализацию, но требует согласования интересов участников.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входит в мировое хозяйство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логическую последовательность факторов включения в международные рынки (ресурсы → инвестиции → производство → торговля → капитал → технологии).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мировом хозяйстве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импорте значимы машины, оборудование, электроника и отдельные категории потребительских товаров. Дополняют позицию научный потенциал, транспортное положение между Европой и Азией и участие в евразийских транспортных коридорах.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заметное место благодаря крупным запасам ресурсов — нефти, газа, угля, металлов и леса. Экспорт традиционно опирается на энергоносители, металлы и минеральные удобрения, обеспечивая поступления в бюджет и валютную выручку.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мировой экономики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ускоряют оборот товаров и данных, а автоматизация помогает снижать издержки. При этом растёт спрос на цифровую грамотность и навыки кибербезопасности.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меняет структуру занятости: увеличивается доля задач, связанных с информацией и управлением процессами. Страны с быстрым внедрением получают конкурентное преимущество.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тенденции по отчётам международных организаций (вроде ITU/ОЭСР); точные темпы зависят от выбранных показателей и периода измерений.
</a:t>
            </a:r>
            <a:endParaRPr lang="en-US" sz="6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мирового хозяйства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Продолжающаяся регионализация цепочек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всё чаще перестраивают производство ближе к рынкам сбыта, чтобы уменьшать риски от сбоев логистики и торговых ограничений. Это влияет на цены, занятость и маршруты перевозок.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технологии и более чистую энергетику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Усилится борьба за доступ к технологиям, сырью для «зелёных» отраслей и компетенциям в производстве. Переход к более чистой энергетике будет ускоряться, но станет неравномерным между странами.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Азии и ставка на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устойчивость национальных экономик сильнее влияют инновации, качество образования, технологическая независимость и гибкая инфраструктура. Способность адаптироваться к кризисам определит темпы роста в разных регионах.
</a:t>
            </a:r>
            <a:endParaRPr lang="en-US" sz="8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как система взаимозависимости стран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страны в сеть обмена товарами, капиталом, людьми, технологиями и знаниями. Его развитие определяется разделением труда, глобализацией и неравномерностью потенциалов, поэтому устойчивость требует баланса роста, безопасности и справедливости.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2026-05-14T00:28:04Z</dcterms:created>
  <dcterms:modified xsi:type="dcterms:W3CDTF">2026-05-14T00:28:04Z</dcterms:modified>
</cp:coreProperties>
</file>