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неживое: основные понятия и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различия живых и неживых объектов и их значение для природы и человека.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разницы между живым и неживым помогает объяснить законы природы. Исторически первые представления о живом появились с изучением клеток Робертом Гуком в 1665 году, что стало основой клеточной теории и развитием биологии как науки.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живое и неживое? История и смысл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900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196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54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846" y="1508178"/>
            <a:ext cx="2130000" cy="19843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490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дуб и клевер, производят органические вещества через фотосинтез, растут, размножаются и реагируют на свет и температуру.
</a:t>
            </a:r>
            <a:endParaRPr lang="en-US" sz="1040" dirty="0"/>
          </a:p>
        </p:txBody>
      </p:sp>
      <p:sp>
        <p:nvSpPr>
          <p:cNvPr id="9" name="Text 1"/>
          <p:cNvSpPr txBox="1"/>
          <p:nvPr/>
        </p:nvSpPr>
        <p:spPr>
          <a:xfrm>
            <a:off x="4606196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отдельное царство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— грибы, питающиеся органическими веществами, размножающиеся спорами и играющие важную роль в разложении.
</a:t>
            </a:r>
            <a:endParaRPr lang="en-US" sz="1087" dirty="0"/>
          </a:p>
        </p:txBody>
      </p:sp>
      <p:sp>
        <p:nvSpPr>
          <p:cNvPr id="10" name="Text 2"/>
          <p:cNvSpPr txBox="1"/>
          <p:nvPr/>
        </p:nvSpPr>
        <p:spPr>
          <a:xfrm>
            <a:off x="241554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разнообразие форм и функций
</a:t>
            </a:r>
            <a:pPr algn="ctr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например, кошка и белка, питаются, двигаются, размножаются и приспосабливаются к изменениям окружающей среды.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6796846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крошечные, но важные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организмы, способные к быстрому размножению и влияющие на здоровье и экосистемы.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живых организмов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— твердая основа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не проявляют признаков жизни, не растут и не размножаются, они служат опорой для обитателей и формируют ландшафт.
</a:t>
            </a:r>
            <a:endParaRPr lang="en-US" sz="1340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жизненно важная субстанция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неживой объект, необходимый живым организмам для обмена веществ, она не растет и не реагирует самостоятельно.
</a:t>
            </a:r>
            <a:endParaRPr lang="en-US" sz="1340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смесь газов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неживой, бесцветный и безвкусный газ, который поддерживает дыхание животных и растений, но не проявляет признаков жизни.
</a:t>
            </a:r>
            <a:endParaRPr lang="en-US" sz="1318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неживых объектов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ключевые признаки, по которым различают живые и неживые объекты природы с конкретными примерами.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живые объекты обладают всеми основными признаками жизни, тогда как неживые лишены этих свойств.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биологии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различий: живое vs. неживое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клеток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Мельчайшая часть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единица живого, где происходят все жизненные процессы.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прокариоты; растения, животные и грибы — эукариоты с ядром.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происходит питание, рост и выделение продуктов жизнедеятельности.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хлоропласты, животные — клеточную мембрану без стенки.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усложняется и объединяет предыдущие. Например, ткани состоят из клеток, а экосистемы объединяют живое и неживое.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уровней организации помогает изучать функции и взаимосвязи в живой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жизни в 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воду и углекислый газ, используя солнечный свет для фотосинтеза — процесса создания пищи и энергии.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как живое поддерживает себя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дышат кислородом, выделяя углекислый газ, а грибы разлагают органику, участвуя в круговороте веществ.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размножаются семенами, передавая потомству цвет и форму листьев. Семена прорастают и дают новые растения.
</a:t>
            </a:r>
            <a:endParaRPr lang="en-US" sz="124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забота о потомстве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рождают котят, которые наследуют окраску шерсти и другие особенности родителей, продолжая вид.
</a:t>
            </a:r>
            <a:endParaRPr lang="en-US" sz="121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простое деление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делятся пополам, быстро увеличивая численность, при этом передавая генетическую информацию новым клеткам.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наследование признаков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прорастают из семян и постепенно увеличиваются в размерах, формируя корни, стебли и листья.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примеры из природы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проходят стадии развития: лягушка превращается из икры в головастика и затем в взрослую особь.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изменяют свойства и поведение для выживания в меняющихся условиях: хамелеон меняет окраску, что помогает ему маскироваться от хищников.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Адаптация: как живое реагирует на среду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ежегодно мигрируют в поисках более благоприятного климата и пищи, демонстрируя способность адаптироваться к сезонным переменам.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 жарких условиях закручивают листья, уменьшая испарение воды и сохраняя влагу для жизнедеятельности.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формируются благодаря естественному отбору — особи с наиболее подходящими признаками имеют лучшие шансы выжить и передать гены потомству.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вирусов, кристаллов и прионов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и границы живого и неживого
</a:t>
            </a:r>
            <a:endParaRPr lang="en-US" sz="2895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основа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снабжает растения и животных необходимой влагой и растворёнными минералами. Без воды невозможны процессы фотосинтеза и дыхания, а значит, и жизнь в экосистеме не поддерживается.
</a:t>
            </a:r>
            <a:endParaRPr lang="en-US" sz="1214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экосистеме пруда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производят кислород и служат пищей для рыб и насекомых. Они регулируют качество воды и создают укрытия для множества организмов.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животных с неживой средой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зависят от воздуха для дыхания и камней для укрытия или размножения. Их жизненный цикл тесно связан с окружающей неброской, но жизненно важной неживой средой.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единство живого и неживого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формируют основную массу биомассы леса, создавая базу для всей жизни. Животные и микроорганизмы занимают меньшую долю, но важны для баланса.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живой массы — растения, подчеркивая их роль как энергетической основы экосистемы. Неживая среда поддерживает жизненные процессы всех компонентов.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компонентов экосистемы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отличий способствует воспитанию уважения к жизни и сохранению биоразнообразия для будущих поколений.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признаков живого помогает правильно ухаживать за животными и растениями в быту, обеспечивая им необходимые условия для здоровья и развития.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осознанно относится к природе, избегать действий, которые могут навредить живым организмам и окружающей среде.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отличия живого от неживого?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Биомиметика в современных изобретениях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липкая лента, созданная по принципу лапок геккона, обеспечивающая крепкое, но легко снимаемое соединение. Такая технология облегчает множество повседневных задач.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вдохновленные природой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аналоги в инженерии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самолётов имитируют форму крыльев птиц, что улучшает аэродинамические свойства и эффективность полёта. Водоотталкивающие покрытия вдохновлены листом лотоса, защищая поверхности от загрязнений.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90" y="2228750"/>
            <a:ext cx="4045719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свойств у растений, животных и микроорганизмов.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обладают важными характеристиками живых систем, проявляющимися по-разному в зависимости от уровня организации и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биологических систем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видов, таких как амурский тигр и зубр, подчеркивает серьёзность потерь в экосистемах и необходимость сохранения природы.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биоразнообразие в современном мире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негативно влияет на здоровье животных и растений, нарушая естественные процессы и среды обитания.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смене условий жизни, что заставляет организмы адаптироваться или исчезать, делая защиту природы и усилия по сохранению важными задачами.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 комнатные растения требуют ухода и питания, обеспечивая компании и улучшая атмосферу в доме. Продукты питания также являются продуктом жизнедеятельности 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 в жизни каждого школьника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такие как хлопок и бумага, происходят из живых растений, тогда как компьютеры, книги и мебель — неживые объекты, обеспечивающие комфорт и удобство в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неживое: фундаментальные знания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между живым и неживым помогает осознанно взаимодействовать с природой, вдохновляет на инновации и учит бережному отношению к миру вокруг нас.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2026-05-09T09:14:55Z</dcterms:created>
  <dcterms:modified xsi:type="dcterms:W3CDTF">2026-05-09T09:14:55Z</dcterms:modified>
</cp:coreProperties>
</file>