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Наши морские предки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служило источником жизни и развития цивилизаций с древнейших времён.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морских традиций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6000 лет назад на побережьях Чёрного и Средиземного морей сформировались первые морские традиции, важные для развития общества и обмена знаниями между культурами.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лодки и корабли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ранние лодки вырезали из цельных стволов деревьев — такие судна были прочными и простыми в изготовлении.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появились плоты и гребные лодки, которые расширили возможности для передвижения по воде и добычи рыбы.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в бассейне Балтийского моря и у Нила датируются четвёртым тысячелетием до нашей эры.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морей на образ жизни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 источник пищи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ресурсы обеспечивали население рыбой, моллюсками и водорослями, что стало основой пищевых традиций прибрежных народов. Благодаря рыболовству развивались специальные умения и ремёсла.
</a:t>
            </a:r>
            <a:endParaRPr lang="en-US" sz="90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товарами между регионами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Приморские жители обменивали уловы на зерно и другие продукты с материковыми сообществами, что способствовало укреплению экономических связей и культурному обмену.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прибрежных поселений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у моря быстро росли и становились центрами технического прогресса благодаря постоянным контактам и обмену знаниями с соседними народами.
</a:t>
            </a:r>
            <a:endParaRPr lang="en-US" sz="1042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 в древности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 тысячелетие до н.э.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начинают активно плавать и торговать по Средиземному морю, прокладывая первые маршруты.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 век до н.э.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укрепляют морские торговые связи, привозя специи и металлы из других регионов.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 до н.э.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Устанавливаются устойчивые торговые пути между основными портами: Александрия, Карфаген, Афины.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 век до н.э.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 Средиземноморья достигает высокого развития, обеспечивая обмен разнообразными товарами.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длина морских маршрутов доходила до 2000 километров, связывая более 20 портов с важными товарами.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маршруты древнего мира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через море способствовала объединению регионов и развитию экономики древних цивилизаций.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исследования, 2023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паруса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паруса в Египте XXVII века до н.э. резко увеличило скорость и дальность плаваний, позволяя преодолевать большие расстояния.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парусных судов на древних гробницах свидетельствуют о важности этого нововведения для морской навигации и экономики.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три древние цивилизации по типам кораблей, товарам и длительности морского господства.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морских культур древности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цивилизация внесла уникальный вклад в развитие морского дела и торговли.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5625" y="3449134"/>
            <a:ext cx="273600" cy="24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 — морские завоеватели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Драккары — быстрые корабли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 строили длинные, узкие драккары, которые обеспечивали высокую скорость плавания и манёвренность во время походов.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 колонизация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активно заселяли побережья Скандинавии, Англии и островов Атлантики, создавая торговые пути и колонии.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викингов основывалась на умелом использовании астрономии, что позволяло им ориентироваться на море при любых погодных условиях.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морские традиции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Ладьи древних славян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IX века славяне строили ладьи из соснового и елового дерева, что обеспечивало транспортировку грузов и людей по рекам и морям.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и Чёрное море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прибрежными территориями способствовал развитию рыбного промысла и торговых связей в этих регионах.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князя Олега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907 году князь Олег успешно совершил морской поход на Константинополь, демонстрируя мощь русских флотов и их организованность.
</a:t>
            </a:r>
            <a:endParaRPr lang="en-US" sz="928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компаса и новые горизонты навигации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компаса в Китае XI века заложило основу для точной навигации, сделав возможным определение направления даже в условиях плохой видимости и в открытом море.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течением времени этот прибор перекочевал в Европу, где кардинально изменил морские путешествия, существенно расширив географические границы исследований и торговли.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Вслед за компасом развивались и другие приборы, такие как астролябия, которые вместе способствовали развитию морской науки и освоению новых морских маршрутов.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точные навигационные инструменты позволили морякам снижать риски заблудиться и улучшить планирование маршрутов, что сделало плавания дальними и безопасными.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континентов в открытом океане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Колумб в 1492 году использовал знания о ветрах и навигационных приемах, чтобы достичь берегов Америки, совершив тем самым важное географическое открытие.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новых земель благодаря морю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исследования и расширение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Дмитрий Поярков стал первым русским исследователем, прошедшим морской путь к Охотскому морю, что открыло новые перспективы для восточных земель России.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промысел и ремёсла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ресурсы служили источником соли, рыбы, жемчуга и водорослей, которые активно использовались в быту и торговле прибрежных народов.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ремеслом было судостроение — создание лодок и кораблей, подходящих для местных условий и промысла в конкретных водах.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развивалось изготовление рыболовных сетей и обработка рыбы, включая соление и сушку, что обеспечивало сохранность продуктов длительное время.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ремёсел отражает природные особенности регионов и экономические потребности прибрежных народов.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морские ремёсла разных стран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страна развивала уникальные морские ремёсла, подстраиваясь под природные ресурсы и культурные традиции региона.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данные мировой истории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легенды о море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Древнегреческие морские мифы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 и его приключения на морях стали центральной частью древнегреческой мифологии, символизируя опасности и загадки морских путешествий. Его истории вдохновляли моряков и передавались из поколения в поколение.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легенды о морских существах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Руси рассказывали о Чуде-Юдо — морском чудовище, а также о русалках, которые оберегали или наказывали судаков и рыбаков в водах. Эти сказания отражали уважение и страх перед морской стихией.
</a:t>
            </a:r>
            <a:endParaRPr lang="en-US" sz="903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Скандинавские божества моря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мифах викингов боги Ньёрд и Йормунганд управляли морями и судьбой мореплавателей. Эти образы воплощали мощь и непредсказуемость воды, а также значение моря для жизни северных народов.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праздники и обряды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ежегодно отмечается день рыбака, где почитают труд морских ремесленников и их вклад в питание и экономику страны.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Европейцы проводят праздник Нептуна, посвящённый богу морей, с массовыми шествиями и ритуалами для защиты моряков и удачного плавания.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Церемонии спуска судов на воду всегда сопровождались особыми обрядами, включая литьё вина на нос корабля для благословения и безопасности пути.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Молитвы и подношения морским духам выполнялись для умиротворения стихии, укрепления взаимопонимания между людьми и морем перед длительными путешествиями.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море меняло культуру и быт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путешествия обогащали словарь специальными терминами, отражая новые знания и навыки, необходимые для жизни и работы на воде.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прибрежных регионах кухня пополнилась рецептами из рыбы и морских водорослей, став важной частью национальных традиций и повседневного рациона.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моря нашли отражение в народных песнях, пословицах и архитектуре, что укрепило культурную идентичность сообществ, живущих у 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морских предков в науку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первыми начали составлять карты побережий и течений, что стало основой для дальнейшего развития географии и мореплавания в разных частях мира.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астролябии и наблюдения за приливами помогали лучше понимать природные явления, положив начало метеорологии и астрономии как наукам.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7258" y="2004838"/>
            <a:ext cx="398700" cy="35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8213" y="1986438"/>
            <a:ext cx="3423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0048" y="1986438"/>
            <a:ext cx="391200" cy="39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наследие морских предков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круизы и регаты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образовательные программы сохраняют традиции мореплавания, обучая новых моряков в походах и спортивных гонках на яхтах.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Музейные экспозиции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Выставки и музеи рассказывают о морской истории, демонстрируя артефакты и инструменты, использовавшиеся предками для освоения воды.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туризм и аквакультура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направления, которые бережно относятся к морю, сочетая экономическую деятельность с охраной окружающей среды и сохранением биоразнообразия.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наследие — основа будущих открытий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морские предки заложили фундамент культуры и технологий, которые продолжают развиваться. Сохранение морской среды — залог передачи этого богатства будущим поколениям и вдохновение для новых достижений.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2026-05-08T18:43:10Z</dcterms:created>
  <dcterms:modified xsi:type="dcterms:W3CDTF">2026-05-08T18:43:10Z</dcterms:modified>
</cp:coreProperties>
</file>