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 представить как изобретение: ключевые темы и актуальность
</a:t>
            </a:r>
            <a:endParaRPr lang="en-US" sz="3069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вообразимые изобретения меняют наше понимание возможного и стимулируют мышление.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невозможного к привычному: исторический взгляд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изобретения, такие как электричество и интернет, сначала казались невозможными или фантастическими из-за отсутствия научной базы и культурных стереотипов, что влияло на общественное восприятие инноваций.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Когнитивные ограничения: почему люди отвергают невозможное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отрицания новых идей часто связано с опытом прошлых поколений, которые воспринимали инновации через призму уже известных понятий и механизмов.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страх перед неизвестным и закреплённые традиции формируют устойчивые ментальные шаблоны, препятствующие принятию радикальных перемен.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образовательном процессе школьники встречаются с ограничениями в восприятии быстрых технологических изменений и недооценивают потенциал новых открытий.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Колесо: архетип раннего немыслимого изобретения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колеса в Месопотамии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3500 года до н.э. в Месопотамии появилось колесо, не имеющее природных аналогов. Его форма и применение вызывали трудности воображения до развития технического мышления в обществе.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колеса на древние цивилизации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стало ключевым фактором в развитии ремёсел, торговли и урбанизации, открыв новые возможности для транспортировки и социальной организации.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«невидимых» открытий и их признание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оставались невидимыми до изобретения микроскопа, что долгое время ограничивало их признание в науке и медицине.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принятие новых фактов зависит от доступности инструментов и образовательного контекста, что формирует готовность общества к инновациям.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Радиоволны были теоретически предсказаны, но подтвердились только после физических экспериментов и технологических достижений.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приборов расширяет горизонты знания и способствует постепенному изменению научного и культурного восприятия.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принятия ключевых изобретений: сравнительная динамика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распространяется гораздо быстрее, обеспечивая глобальную коммуникацию и развитие технологий в рекордные сроки.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коммуникаций способствует более быстрому восприятию и интеграции инноваций в общество.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внедрению технологий (Россия, 2023)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из научной фантастики в повседневность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ARPANET, начатый в 1969 году, положил основу сети, ранее воспринимаемой как научная фантастика.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сыграл ключевую роль в формировании интернет-культуры и глобального информационного пространства.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интернета трансформировало экономику, образование и межкультурное общение, став неотъемлемой частью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Александра Белла: пересечение скептицизма и инноваций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Сомнения и критика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первом публичном показе телефона в 1876 году многие сомневались в возможности передачи голоса на большие расстояния, а пресса и специалисты насмехались.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и влияние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скептицизм, телефон быстро стал важным элементом бизнеса и повседневности, а английский укрепил статус международного языка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достижение символизирует переход от мифов к реальным инновациям, а авиационная терминология облегчила международное сотрудничество.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первого успешного полёта тяжелого летательного аппарата, который раздвинул границы возможного в науке и технике.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авиации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132" y="1175216"/>
            <a:ext cx="3313635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ранее немыслимые и их влияние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изобретения сталкивались с критикой, но затем существенно меняли общество и технологии.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значительные открытия сначала вызывают сопротивление, но со временем изменяют образ жизни и научное понимание.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история (2019)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 как источник реальных инноваций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 Верн через образы подводных лодок и космических путешествий вдохновил инженерные решения, предвосхитив многие реальные технические достижения будущего.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воображение стимулировало создание специализированного научно-технического английского языка и инновационных терминов, ставших стандартом научного дискурса.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Кларк предложил концепции спутниковой связи и «глобальной деревни», что стало основой современного телекоммуникационного общества.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Айзек Азимов сформулировал идеи робототехники и этических принципов взаимодействия человека и машины, повлияв на развитие искусственного интеллекта.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компьютеры: ключевые этапы эволюции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эксперименты с персональными компьютерами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компьютеры были недоступны для массового использования и предназначались преимущественно для научных и военных целей. Микрокомпьютеры начали менять это представление, предлагая индивидуальный доступ к вычислительной мощности.
</a:t>
            </a:r>
            <a:endParaRPr lang="en-US" sz="795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англоязычной терминологии на информатику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 понятия информационных технологий, сформированные на английском языке, стали международным стандартом, обеспечивая обучение, коммуникацию и сотрудничество в глобальном масштабе.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пользовательского интерфейса и доступность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интуитивно понятных интерфейсов позволила обычным пользователям легко взаимодействовать с компьютерами, что открыло новую эру обработки информации и стимулировало развитие программного обеспечения.
</a:t>
            </a:r>
            <a:endParaRPr lang="en-US" sz="8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критика: страх перед переменами и инновациями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потери привычных рабочих мест и профессиональной стабильности часто становился причиной сопротивления новым технологиям и усовершенствованиям.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образовательные системы формируют восприятие новшеств, подчеркивая значение английского языка в распространении инновационного дискурса и знаний.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моральных и этических последствий внедрения инноваций порождали дебаты и протесты среди общественности и культурных сообществ.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инновационного процесса: путь инновации к признанию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от идеи до интеграции в общество с учётом языкового и культурного контекста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компьютеры: вызовы языка и науки XXI 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квантовые вычисления оставались теоретической мечтой из-за технических сложностей и непонимания принципов работы. Научные прорывы первых двух десятилетий XXI века открыли новые перспективы вычислительных возможностей.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распространение специальной англоязычной терминологии стали ключевыми для описания и понимания квантовых процессов, что ускоряет обмен знаниями в международной научной 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образовательные программы активно интегрируют английский язык в естественнонаучные дисциплины, расширяя возможности для междисциплинарного сотрудничества.
</a:t>
            </a:r>
            <a:endParaRPr lang="en-US" sz="2481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87%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учеников, изучающих английский, показывают улучшение навыков критического мышления и креативности, что способствует инновационному развитию.
</a:t>
            </a:r>
            <a:endParaRPr lang="en-US" sz="1303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EdTech 2023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искусственного интеллекта: ключевые моменты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термина и первые шаги AI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1956 году Джон Маккарти предложил термин «искусственный интеллект», что стало началом новой научной области. Первоначально многие специалисты сомневались в достижимости целей AI, считая их фантастикой.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глобальный язык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машинного обучения и нейросетей укрепило статус AI как реальности. Английский язык стал универсальным инструментом программирования и научной коммуникации, обеспечивая быстрый обмен знаниями и идеями.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успеха инноваций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изобретателя играет решающую роль благодаря творческому мышлению и целеустремленности, преодолевающей скептицизм и технические трудности.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обмен знаниями и владение английским языком позволяют эффективно распространять инновационные идеи и укреплять сотрудничество между учёными и инженерами.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инфраструктура, включая лаборатории и исследовательские центры, обеспечивает необходимые ресурсы для экспериментальной проверки идей и развития технологий.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финансирования и государственного регулирования стимулирует реализацию сложных междисциплинарных проектов, ускоряя внедрение новых изобретений в жизнь.
</a:t>
            </a:r>
            <a:endParaRPr lang="en-US" sz="12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 будущего: ключевые навыки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мышления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адаптироваться и мыслить нестандартно необходима для преодоления новых вызовов и создания инноваций в изменяющемся мире.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английский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техническим и академическим английским языком обеспечивает доступ к передовым знаниям и эффективное общение в научно-технической среде.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Межкультурная компетентность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взаимодействовать с представителями разных культур и понимать международные контексты расширяет возможности для сотрудничества и инноваций.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Невозможное — двигатель прогресса и сила языка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изобретений доказывает, что невозможные идеи становятся достижимыми благодаря образованию, владению английским языком и поддержке творческого мышления, формируя будущее общества.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2026-05-07T22:33:57Z</dcterms:created>
  <dcterms:modified xsi:type="dcterms:W3CDTF">2026-05-07T22:33:57Z</dcterms:modified>
</cp:coreProperties>
</file>