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Тэффи: смех, ирония, трагизм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за которым слышна печаль: мир Тэффи в деталях.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и литература Серебряного века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вошла в литературу в эпоху краткой формы, острой наблюдательности и интереса к внутренней жизни человека. Её творчество соединяет сатиру, психологизм и опыт исторического разрыва с Россией.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художественного метода Тэффи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пишет кратко и точно: одна бытовая деталь, реплика или жест у неё сразу задают характер, атмосферу и скрытый смысл ситуации.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 лёгким сюжетом почти всегда скрыт психологический подтекст: у Тэффи важнее не событие, а человеческая реакция на него.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ирония не разрушает образ героя, а выявляет его слабость, неловкость или самообман, соединяя комическое с внутренней драмой.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сочувствие в изображении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смеётся не над человеком как таковым, а над его тщеславием, страхом, зависимостью от чужого мнения и привычкой казаться лучше, чем он есть.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её герои выглядят одновременно смешными и беззащитными: камерный портрет, бытовая сцена или выразительная деталь открывают в них уязвимость и внутреннюю неуверенность.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её прозы — не редкое событие, а поведение человека в повседневности.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Тэффи интересуют бытовые и психологические ситуации; историческая тема усиливается в поздней прозе.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прозы Тэффи: что занимает в ней главное место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материалам данного плана презентации (аналитическая, не статистическая диаграмма).
</a:t>
            </a:r>
            <a:endParaRPr lang="en-US" sz="12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56" y="2977081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950" y="2997931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0100" y="3031411"/>
            <a:ext cx="753300" cy="602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5706" y="2977081"/>
            <a:ext cx="622388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10400" y="2997931"/>
            <a:ext cx="753300" cy="669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Тэффи: социальный тип и живой характер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 и служащий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персонажи узнаваемы по речи, осторожным манерам и стремлению соблюдать видимость порядка, хотя за внешней собранностью часто скрываются тревога и зависимость от мнения окружающих.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Светская дама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живёт в мире оценок, правил и впечатлений, поэтому её поведение строится на желании выглядеть достойно. Тэффи показывает, как за изяществом проступают страх и уязвимость.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Обыватель и провинциал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герои смешны своей ограниченностью, но писательница не сводит их к карикатуре: в них заметны растерянность, наивность и желание сохранить достоинство в любой ситуации.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Интеллигент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много размышляет, тонко чувствует, но не всегда умеет действовать. У Тэффи такой герой вызывает и улыбку, и сочувствие из-за внутренней неустроенности.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образе особенно ясно звучат утрата дома, одиночество и память о прошлом. Через бытовые штрихи Тэффи передаёт чувство разорванной связи с прежней жизнью.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Женщина в зеркале чужих ожиданий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Тэффи часто живёт как будто под постоянным взглядом окружающих. Её движения, одежда и манера говорить становятся языком, которым она защищает собственное достоинство, даже когда чувствует тревогу и неуверенность.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Сдержанность, за которой слышна внутренняя свобода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рассказах женщина кажется внешне ограниченной, но именно она лучше замечает ложь, фальшь и смешное в людях. Тэффи показывает, что повседневная сдержанность не отменяет силы характера, а иногда и подчёркивает её.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как форма самозащиты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персонажи у Тэффи нередко ироничны, потому что ирония помогает им сохранять достоинство в неустойчивом мире. За этой улыбкой угадываются гордость, скрытая печаль и опыт постоянного внутреннего сопротивления.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у Тэффи: лица, интонации, судьбы
</a:t>
            </a:r>
            <a:endParaRPr lang="en-US" sz="5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сюжет у Тэффи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типичной композиции короткого рассказа и миниатюры у Тэффи.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реплика у Тэффи может одновременно характеризовать героя, оценивать ситуацию и скрывать нравственный подтекст.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фраза у Тэффи нередко содержит сразу несколько смысловых слоёв.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материалам презентации и общим особенностям прозы Тэффи; точная количественная статистика не приводится.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853470"/>
            <a:ext cx="10121400" cy="24261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и поздняя проза Тэффи: сравнение основных черт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меняется тональность и смысловой акцент её прозы.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лёгкой сатиры Тэффи постепенно приходит к более горькому и лирическому осмыслению жизни.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материалам данного плана презентации.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общество, моду и лицемерие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высмеивает людей, для которых внешняя приличность важнее правды: за правильными словами у них часто скрываются пустота, тщеславие и страх выглядеть смешно.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сцены, где герой старается казаться умнее, благороднее или значительнее, чем он есть; именно здесь комизм превращается в нравственную проверку.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Модные взгляды и светские правила у неё становятся не признаком культуры, а способом спрятать собственную неуверенность и повторять чужие мнения без размышления.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у Тэффи не унижает человека, а разоблачает подмену личности маской, показывая, как легко общество принимает видимость за подлинность.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прозы Тэффи: Петербург, салон, улица, эмигрантский быт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Камерное пространство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Тэффи действие часто разворачивается в квартире, салоне, театре или кафе. Такие места выглядят привычно, но именно в них особенно заметны неловкость, соперничество и скрытые конфликты.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места и чувство потерянности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Поезд, дорога, чужой город и случайная встреча усиливают ощущение неустойчивости. Пространство становится частью психологического состояния, а бытовая обстановка помогает понять героя без прямых объяснений.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прозе одно чувство почти никогда не существует отдельно: ирония часто смягчается лиризмом, а грусть усиливает сатирическое звучание текста.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ирония, но эмоциональная глубина создаётся сочетанием смеха, печали и памяти, а не одним доминирующим тоном.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Настроения художественного мира Тэффи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11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соотношение настроений по текстам Тэффи; условная оценка для учебной диаграммы, без числовой статистики
</a:t>
            </a:r>
            <a:endParaRPr lang="en-US" sz="11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Эмигрантская тема и образ утраченной России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в прозе Тэффи усиливается тема разрыва с прежним миром. Эмиграция превращает личный опыт в художественное размышление о потере дома, привычек и языка повседневности.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поздних текстах сохраняется прежде всего в памяти: через интонации, предметы, бытовые детали и жесты, которые уже нельзя вернуть в реальность, но можно удержать в слове.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катастрофа у Тэффи не отменяет частную судьбу, а, напротив, делает её особенно уязвимой. Поэтому эмигрантская проза звучит одновременно личностно и исторически значимо.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158357"/>
            <a:ext cx="10121400" cy="55816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художественные приёмы Тэффи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приёмы помогают Тэффи создавать короткий, но многослойный текст: в нём бытовая сцена раскрывает характер, а финал меняет смысл всего эпизода.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приёмы работают на одно: краткая форма у Тэффи оказывается смыслово насыщенной и позволяет быстро раскрыть внутреннюю правду ситуации.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4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художественных приёмов по прозе Тэффи, основанное на литературоведческом анализе
</a:t>
            </a:r>
            <a:endParaRPr lang="en-US" sz="1447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деталь как средство раскрытия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показывает внутреннее состояние героя через жест, паузу, оговорку или неловкое движение. Такая деталь заменяет длинное описание и делает переживание особенно убедительным.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Мелочь в одежде, взгляде или обстановке у неё сразу становится смысловой. Через неё раскрываются страх, тщеславие, растерянность или скрытая нежность, а повествование сохраняет ироническую точность.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Трагикомизм как главная эстетическая формула
</a:t>
            </a:r>
            <a:endParaRPr lang="en-US" sz="4297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строит сцену так, что смешная ситуация сразу привлекает внимание, но за ней уже угадывается уязвимость человека и скрытая жизненная боль.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трагикомическое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читатель видит не просто шутку, а сложный жизненный опыт: смех помогает выдержать трудные темы старости, одиночества и утраты.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Сосуществование смеха и печали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не отменяет трагедии, а трагическое не разрушает улыбку. Благодаря этому рассказ звучит многомерно и избегает прямой назидательности.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органичной для Тэффи была малая форма: в ней особенно заметны точность наблюдения, экономия средств и неожиданная развязка.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короткий рассказ и близкие к нему формы составляют ядро её прозы, тогда как публицистика и воспоминания играют вспомогательную роль.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прозы Тэффи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7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Жанровый состав произведений Тэффи по литературоведческому обзору; условная учебная оценка частотности
</a:t>
            </a:r>
            <a:endParaRPr lang="en-US" sz="12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73" y="2552146"/>
            <a:ext cx="632400" cy="56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4501608"/>
            <a:ext cx="632400" cy="56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Тэффи важна сегодня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сатирическая традиция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продолжает линию русской сатиры, но делает её тоньше и человечнее: её смех направлен не только на пороки, но и на внутреннюю слабость человека.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социальной маски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произведения помогают увидеть, как человек прячется за приличием, модой и красивыми словами. Эта тема остаётся узнаваемой и в современной повседневности.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 уязвимости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не сводит героя к недостатку: даже смешной персонаж у неё вызывает понимание. Благодаря этому юмор приобретает нравственный смысл и не становится жестоким.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звучание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Одиночество, внешняя успешность, внутреннее сомнение и чувство потери понятны сегодняшнему читателю. Именно поэтому её тексты читаются как очень современные.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Тэффи: смех, который учит видеть глубже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Тэффи показывает, что смех может быть и добрым, и точным, и горьким одновременно. Её проза учит замечать в человеке не маску, а внутреннюю правду.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2026-05-23T19:03:31Z</dcterms:created>
  <dcterms:modified xsi:type="dcterms:W3CDTF">2026-05-23T19:03:31Z</dcterms:modified>
</cp:coreProperties>
</file>