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роман Достоевского о семье, вере и цене человеческой свободы.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«Братья Карамазовы»: роман о вере, свободе и нравственном выборе
</a:t>
            </a:r>
            <a:endParaRPr lang="en-US" sz="236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Достоевский пришёл к «Братьям Карамазовым»
</a:t>
            </a:r>
            <a:endParaRPr lang="en-US" sz="261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возник в поздний период творчества писателя и стал итогом его размышлений о вере, семейном распаде и нравственной ответственности человека в эпоху общественных перемен.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действие романа
</a:t>
            </a:r>
            <a:endParaRPr lang="en-US" sz="309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Карамазовых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конфликт внутри семьи, где старый разлад между отцом и сыновьями определяет дальнейшие события.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в Скотопригоньевске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охватывает дом, монастырь, трактир и другие пространства, где сталкиваются разные жизненные позиции героев.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нравственный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события показывают, как внешние факты, страсти и убеждения влияют на понимание истины и вины.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и расследование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Фёдора Павловича частная семейная история превращается в историю преступления, подозрений и следствия.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8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функции в конфликте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романа воплощают разные типы характера и отношения к свободе, вине и ответственности.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конфликт строится не только между людьми, но и между разными нравственными моделями поведения.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«Братья Карамазовы»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Павлович как причина семейной катастрофы
</a:t>
            </a:r>
            <a:endParaRPr lang="en-US" sz="2082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Павлович лишён настоящего родительского авторитета: его эгоизм, распущенность и жадность разрушают доверие внутри семьи и усиливают вражду между сыновьями.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связывает бытовой скандал с более широкой темой распада семьи, когда личная безнравственность отца становится источником чужой боли и будущего преступления.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мировоззренческие линии братьев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не характеры сами по себе, а разные способы реагировать на жизнь и страдание.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противопоставляет чувство, мысль и веру как три пути, каждый из которых проходит проверку нравственным выбором.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в романе Ф. М. Достоевского «Братья Карамазовы»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живёт порывами: он горяч, вспыльчив, легко вступает в конфликт и не умеет сдерживать себя, особенно когда затронуты деньги, ревность и чувство достоинства.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открытой вражды с отцом и соперничества за Грушеньку он оказывается главным подозреваемым, хотя его вина в романе не сводится к внешним обстоятельствам.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тем Дмитрий способен на раскаяние и нравственный перелом. В нём постоянно борются разрушительная сила и стремление к очищению.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Карамазов: страсть, честь и внутренняя раздвоенность
</a:t>
            </a:r>
            <a:endParaRPr lang="en-US" sz="25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не принимает мир, где страдают невинные люди, и именно поэтому ставит под сомнение гармонию, которой нельзя доверять без внутреннего оправдания.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знаменитая формула о том, что без Бога всё позволено, показывает опасность разрыва между убеждением и поступком, если совесть перестаёт быть пределом.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Великом инквизиторе превращает философский спор в драму о свободе: человеку предлагают не истину, а удобство, порядок и подчинение.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Ивана с чёртом подчёркивают: мысль, оторванная от веры и нравственной ответственности, приводит не к силе, а к внутреннему распаду.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Карамазов: интеллектуальный бунт и нравственная цена идей
</a:t>
            </a:r>
            <a:endParaRPr lang="en-US" sz="25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Деятельная 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— ученик старца Зосимы, для которого сострадание важнее осуждения. Он умеет слышать людей, поддерживать слабых и сохранять человеческое участие даже в конфликте.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Карамазов и духовный центр романа
</a:t>
            </a:r>
            <a:endParaRPr lang="en-US" sz="2136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миром и верой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соединяет монастырь и повседневную жизнь. Через него роман утверждает, что вера проявляется в поступках, помощи и умении примирять людей без насилия.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конфликта к судебной ошибке
</a:t>
            </a:r>
            <a:endParaRPr lang="en-US" sz="278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приводящих к преступлению, подозрению и судебному решению в романе.
</a:t>
            </a:r>
            <a:endParaRPr lang="en-US" sz="8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Смердяков и тема скрытого морального разложения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Унижение и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Смердяков с детства ощущает себя чужим в доме Карамазовых. Постоянное унижение делает его замкнутым, подозрительным и внутренне ожесточённым, но не освобождает от личной ответственности.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тихо, действует осторожно и умеет скрывать истинные намерения. За внешней покорностью у него стоит трезвый расчёт, позволяющий выжидать удобный момент и направлять чужие решения.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ненависть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Враждебность Смердякова не выражается открытым бунтом. Она накапливается в молчании, зависти и презрении к людям, а затем выливается в преступление, которое он считает допустимым.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нравственной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Смердякова показывает, как духовная пустота и слабая совесть превращают обиду в разрушительную силу. В мире романа это самый мрачный пример падения человека без внутреннего стержня.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романа и их взаимосвязь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раскрываются не отвлечённо, а через семейные конфликты, споры и судебную драму, поэтому философия романа постоянно проверяется жизнью.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тем подчёркивает целостность замысла: ни одна проблема не существует отдельно, все они сходятся в вопросе нравственного выбора.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Ф. М. Достоевского «Братья Карамазовы» (1879–1880)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Христа встречают не как Спасителя, а как угрозу установленному порядку. Инквизитор убеждён, что большинство людей предпочитает не свободу, а безопасность, сытость и понятные правила.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ставит жёсткий вопрос: можно ли сделать людей счастливыми ценой отказа от свободы совести. Ответ романа отрицателен, потому что внешнее благополучие без внутренней ответственности оборачивается духовным насилием.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помогает понять и другие линии книги: идеи, оправдывающие подчинение, способны привести к ложному миру. Настоящее достоинство человека связано не с удобством, а с правом выбирать добро.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Великом инквизиторе как философский узел романа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Старец Зосима: нравственный авторитет и его испытание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требуют поступка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Зосима говорит о личной ответственности за весь мир и о том, что каждый человек связан с чужой болью. Его авторитет основан не на власти, а на смирении, внимании к людям и готовности разделить их страдание.
</a:t>
            </a:r>
            <a:endParaRPr lang="en-US" sz="177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после смерти
</a:t>
            </a:r>
            <a:pPr algn="l" indent="0" marL="0">
              <a:lnSpc>
                <a:spcPct val="100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кончины старца окружающие ждут знака святости, но быстрое разложение тела вызывает растерянность и сомнение. Достоевский показывает, что вера проверяется не чудом, а тем, как человек живёт и помогает другим.
</a:t>
            </a:r>
            <a:endParaRPr lang="en-US" sz="17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сцена: обвинение, доказательства, ошибка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судебного разбирательства показывает, как складывается обвинение и почему оно оказывается неверным.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показывает, что эмоциональная убедительность может перевесить факты, если общество уже готово поверить в виновность обвиняемого.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судебного процесса в романе Ф. М. Достоевского «Братья Карамазовы»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мотивы романа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связывают бытовые сцены с главными нравственными вопросами и делают повествование особенно цельным.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мотивы денег и суда: они подчеркивают, как материальные интересы превращаются в моральный и правовой конфликт.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Ф. М. Достоевского «Братья Карамазовы»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строит текст как спор самостоятельных голосов. Каждый герой говорит от себя, поэтому читатель видит не готовый вывод автора, а столкновение разных правд и мировоззрений.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здесь напряжённые и резкие: в них быстро меняются интонации, скрытые обиды и обвинения. Такая речь передаёт нервную атмосферу романа лучше любого прямого описания.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Исповеди и внутренние монологи раскрывают людей изнутри. Персонажи не просто совершают поступки, а непрерывно объясняют, оправдывают или осуждают себя, и именно это создаёт психологическую глубину.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часто звучат прерывисто и эмоционально, будто мысль рождается прямо в момент речи. Благодаря этому философские идеи воспринимаются не как абстракция, а как часть живого человеческого конфликта.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Достоевского в романе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актуальным для современного читателя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точно показывает, как холод в семье, унижение и борьба за признание разрушают доверие. Эти ситуации узнаваемы и сегодня, даже если меняются условия жизни.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спорят, обвиняют и оправдывают себя, а сказанное ими влияет на дальнейшие события. Книга напоминает, что речь может быть не менее опасной, чем действие.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и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ясно видно, как один человек воздействует на другого через слабость, зависимость или чувство вины. Такой механизм легко узнать и в современных отношениях между людьми.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задуматься, где проходит граница между свободой и безответственностью. Это вопрос, с которым сталкивается каждый человек, принимая важные решения в обычной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убеждает, что ум без нравственного чувства может стать опасным. Идея, не проверенная совестью, перестаёт быть поиском истины и превращается в оправдание вреда.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романа для понимания человека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Страсть сама по себе не делает человека плохим, но без внутреннего контроля она разрушает и личность, и отношения с близкими. Поэтому герои романа так часто оказываются на грани срыва.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вера у Достоевского не сводится к словам или обрядам. Она становится подлинной только тогда, когда соединяется с любовью, состраданием и готовностью отвечать за других.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Выбор, который определяет человека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«Братья Карамазовы» показывают, что духовное единство строится труднее, чем распад, но именно оно придаёт жизни смысл. Роман учит отвечать не только за поступки, но и за идеи.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2026-05-23T10:01:53Z</dcterms:created>
  <dcterms:modified xsi:type="dcterms:W3CDTF">2026-05-23T10:01:53Z</dcterms:modified>
</cp:coreProperties>
</file>