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Направленность и предсказуемость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эволюции действует случайность, а где — закономерность?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показал роль отбора, а синтетическая теория связала её с генетикой, популяциями и палеонтологией. Это помогает понять, почему эволюция не движется к цели, но иногда даёт предсказуемые результаты и неожиданные повороты.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вопрос важен для биологии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эволюцию закономерной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условия среды создают сходное давление отбора на разные популяции. Если перед организмами стоят одинаковые экологические задачи, отбор нередко приводит к похожим приспособлениям.
</a:t>
            </a:r>
            <a:endParaRPr lang="en-US" sz="2716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постоянно поставляет новые варианты признаков. Без неё естественный отбор не мог бы «выбирать» полезные особенности, потому что выбирать было бы просто не из чего.
</a:t>
            </a:r>
            <a:endParaRPr lang="en-US" sz="2728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успехом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эволюции закрепляются признаки, повышающие выживание и оставляющие потомство. Именно поэтому общие закономерности отбора делают ход изменений не хаотичным, а биологически упорядоченным.
</a:t>
            </a:r>
            <a:endParaRPr lang="en-US" sz="2555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существующий план организации тела сужает возможные пути изменений. Поэтому эволюция идёт не по любому вообразимому сценарию, а по тем направлениям, которые совместимы с устройством организма.
</a:t>
            </a:r>
            <a:endParaRPr lang="en-US" sz="27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эволюция остаётся непредсказуемой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ДНК возникают без учёта потребностей организма. Они создают новые варианты признаков, но заранее нельзя предсказать, какие из них появятся и окажутся полезными.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малых популяциях частоты аллелей могут меняться случайно, без связи с полезностью признака. Из-за этого даже нейтральные изменения иногда быстро закрепляются или исчезают.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события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наводнения, болезни, резкие климатические сдвиги и массовые вымирания могут внезапно изменить условия отбора. Тогда прежние успешные признаки теряют преимущество.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случайность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различия на раннем этапе развития популяции способны повести эволюцию по разным траекториям. Чем дальше во времени, тем сильнее расходятся возможные результаты.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 материалам школьного курса биологии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и отбор в эволюционном процессе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последовательность, а не точную «формулу» природы: случайность создаёт варианты, а отбор оставляет лишь часть из них.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признаки возникают непредсказуемо, но их дальнейшая судьба определяется отбором, дрейфом, миграциями и изоляцией.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Конвергенция: когда сходство возникает независимо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птиц, летучих мышей и насекомых полёт возник разными путями, но к сходной функциональной форме. В каждом случае естественный отбор поддерживал приспособления, уменьшающие сопротивление воздуха и обеспечивающие подъёмную силу.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Крылья, которые решают одну задачу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 дельфина и ихтиозавра напоминает друг друга, хотя эти животные принадлежат к разным линиям. Похожая форма выгодна в воде, где важны скорость, манёвренность и снижение сопротивления среды.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формы без общего плана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может проявляться не только во внешнем облике, но и в способах добывания пищи или ориентации в пространстве. Когда условия сходны, отбор часто приводит к близким решениям у неродственных организмов.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стратегия у разных групп
</a:t>
            </a:r>
            <a:endParaRPr lang="en-US" sz="26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268890"/>
            <a:ext cx="9042900" cy="3949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направленности эволюции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факторы направляют изменения по-разному: одни усиливают приспособленность, другие ограничивают возможные пути развития.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Направленность эволюции не универсальна: она возникает в конкретных условиях и зависит от того, какие признаки оказываются выгодными.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975" y="2915264"/>
            <a:ext cx="70717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4992" y="6638231"/>
            <a:ext cx="707175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Ограничения, которые мешают «идеальной» эволюции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не может перестроиться как угодно: его эволюция идёт на основе уже сложившейся анатомической организации, а не с чистого листа.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строения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должны укладываться в генетические механизмы наследования и регуляции. Поэтому не каждый полезный признак может появиться быстро или вообще возникнуть.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генов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Эмбриональное развитие накладывает жёсткие рамки на форму и функции органов. Многие новые черты возможны только как изменения уже существующих структур.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зародыша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перестройка требует ресурсов. Если затраты слишком велики, даже потенциально полезный признак может не закрепиться в популяции.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изменений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эволюционный результат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основных факторов и их дополнительные ветви в популяции.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биологии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адаптаций в сходных условиях среды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Схожие экологические задачи часто дают похожие решения даже у неродственных групп: среда «отбирает» удачные формы независимо от происхождения.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адаптаций подтверждает роль отбора: одинаковые условия нередко ведут к сходным признакам при разном эволюционном прошлом.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тупики и ограниченная оптимальность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повышает выживание или размножение только в конкретной среде. Он закрепляется отбором, если даёт преимущество здесь и сейчас, даже если не является универсально лучшим решением.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начинает с нуля: она изменяет уже существующие структуры. Поэтому результатом становятся не идеальные, а лишь достаточно успешные формы, доступные исходному плану строения.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среда меняется, прежнее преимущество может превратиться в слабость. Узкая специализация на одном ресурсе или образе жизни делает популяцию уязвимой к кризисам и вымиранию.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495200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множества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занимает не высшую ступень, а одну из ветвей эволюционного древа. Вид Homo sapiens возник в результате долгой истории изменчивости, отбора и расхождения популяций.
</a:t>
            </a:r>
            <a:endParaRPr lang="en-US" sz="2941" dirty="0"/>
          </a:p>
        </p:txBody>
      </p:sp>
      <p:sp>
        <p:nvSpPr>
          <p:cNvPr id="9" name="Text 2"/>
          <p:cNvSpPr txBox="1"/>
          <p:nvPr/>
        </p:nvSpPr>
        <p:spPr>
          <a:xfrm>
            <a:off x="7343825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общей шкалы совершенства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нельзя измерить по единой линейке. Организмы успешны только в своих условиях, поэтому бактерия, рыба и человек приспособлены по-разному, но каждый по-своему эффективно.
</a:t>
            </a:r>
            <a:endParaRPr lang="en-US" sz="2769" dirty="0"/>
          </a:p>
        </p:txBody>
      </p:sp>
      <p:sp>
        <p:nvSpPr>
          <p:cNvPr id="10" name="Text 3"/>
          <p:cNvSpPr txBox="1"/>
          <p:nvPr/>
        </p:nvSpPr>
        <p:spPr>
          <a:xfrm>
            <a:off x="13192450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Разветвлённое дерево показывает родство всех организмов и отсутствие заранее заданной вершины. Это помогает понимать эволюцию как процесс расхождения линий, а не движение к заранее намеченной цели.
</a:t>
            </a:r>
            <a:endParaRPr lang="en-US" sz="2769" dirty="0"/>
          </a:p>
        </p:txBody>
      </p:sp>
      <p:sp>
        <p:nvSpPr>
          <p:cNvPr id="11" name="Text 4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эволюционном дереве жизни
</a:t>
            </a:r>
            <a:endParaRPr lang="en-US" sz="4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912565"/>
            <a:ext cx="8493000" cy="34346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 что нельзя предсказать в эволюции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предсказания зависит от масштаба: общие тенденции обычно понятны, но конкретные мутации, сроки и конечные формы остаются вероятностными.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Предсказуемость снижается по мере роста масштаба неопределённости: легче оценить направление изменений, чем назвать конкретные генетические и исторические события.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синтетической теории эволюции, популяционной биологии и палеонтологии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факторов эволюционной предсказуемости; иллюстративная шкала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эволюционные траектории становятся более предсказуемыми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Предсказуемость растёт там, где отбор долго действует в одном направлении и наследственные различия хорошо передаются потомству.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устойчивее среда и уже набор возможных изменений, тем выше повторяемость эволюционных решений; резкие кризисы и случайность снижают её.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как доказательство закономерностей и случайностей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574350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этапов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слои показывают, что история жизни не была ровной: периоды быстрого разнообразия сменялись кризисами и массовыми вымираниями, после которых экосистемы перестраивались заново.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092581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подтверждает, что в разных линиях неоднократно возникали похожие приспособления. Это особенно заметно там, где организмы сталкивались с одинаковыми условиями и экологическими задачами.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2624928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 реконструкция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ископаемым можно проследить общие направления эволюции, но не все детали переходов. Многие формы исчезли, поэтому история жизни сохраняется в летописи фрагментарно.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усиливающие направленность эволюции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условия, при которых отбор действует долго и ведёт к более устойчивым адаптационным изменениям.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730" y="2869267"/>
            <a:ext cx="664200" cy="53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наблюдаемой эволюции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применения препаратов выживают бактерии с наследственной устойчивостью. Их доля быстро возрастает, поэтому направление отбора хорошо видно, хотя конкретные мутации заранее не предсказать.
</a:t>
            </a:r>
            <a:endParaRPr lang="en-US" sz="1943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антибиотикам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вирусов изменения накапливаются очень быстро, влияя на распространение и обход иммунной защиты. Здесь особенно заметно различие между предсказуемым направлением отбора и непредсказуемой генетической траекторией.
</a:t>
            </a:r>
            <a:endParaRPr lang="en-US" sz="1943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изменчивость вирусов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и сорных растений отбор может закреплять признаки, снижающие действие инсектицидов и гербицидов. Это наглядно показывает, как среда формирует ответ популяции в реальном времени.
</a:t>
            </a:r>
            <a:endParaRPr lang="en-US" sz="1943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ядам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факторов эволюционной изменчивости; иллюстративное распределение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эволюционной неопределённости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Неопределённость усиливается, когда внешние условия меняются быстрее, чем популяции успевают адаптироваться, а редкие случайные события резко меняют исход отбора.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непредсказуемости связаны с внешней средой и случайными генетическими процессами; отбор действует внутри этих ограничений, а не отменяет их.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научный вывод о направленности эволюции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нет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движется к заранее заданной вершине. Она не имеет конечного плана и не стремится создать «совершенный» организм, одинаково лучший во всех возможных условиях.
</a:t>
            </a:r>
            <a:endParaRPr lang="en-US" sz="2991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общие тенденции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конкретной среде отбор обычно ведёт к приспособлению, повторяемости решений и специализации. Поэтому сходные условия часто порождают сходные формы и функции у разных линий.
</a:t>
            </a:r>
            <a:endParaRPr lang="en-US" sz="2728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 — это исторический процесс, где закономерности и случайность действуют одновременно. Понимание этого баланса позволяет научно объяснять разнообразие жизни без идеи предопределённости.
</a:t>
            </a:r>
            <a:endParaRPr lang="en-US" sz="2769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случайности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мутации, темпы изменений и исторические повороты заранее не известны. Именно случайные события делают эволюцию уникальной и не позволяют свести её к простому сценарию.
</a:t>
            </a:r>
            <a:endParaRPr lang="en-US" sz="293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Эволюция: закономерности без сценария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подчиняется естественному и половому отбору, но не запрограммирована заранее. Её направление задают среда, наследственность, ограничения строения и случайные события, а результат всегда остаётся исторически уникальным.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2026-06-01T15:52:53Z</dcterms:created>
  <dcterms:modified xsi:type="dcterms:W3CDTF">2026-06-01T15:52:53Z</dcterms:modified>
</cp:coreProperties>
</file>