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изменилось научное понимание происхождения видов.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эволюционного учения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стало наукой, когда накопились факты о древности Земли, смене форм жизни в породах и сходстве организмов, которые уже нельзя было объяснить представлением о неизменных видах, созданных раз и навсегда.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неизменности к доказательству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 средневековые представления о живой природе
</a:t>
            </a:r>
            <a:endParaRPr lang="en-US" sz="2181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предложил иерархию живых форм, известную как «лестница природы». Она закрепила мысль о порядке в живом мире, но одновременно поддержала представление о неизменности видов.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Анаксимандр, Эмпедокл и Лукреций пытались объяснять появление живых существ природными причинами. Их идеи ещё не были наукой, но уже отказывались от прямого сверхъестественного вмешательства.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религиозное толкование природы доминировало над наблюдением. Поэтому вопросы о происхождении организмов и их историческом изменении почти не развивались как самостоятельная область знания.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Натуралисты XVIII века и подготовка эволюционной идеи
</a:t>
            </a:r>
            <a:endParaRPr lang="en-US" sz="2198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Линней и 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создал удобную систему классификации и бинарную номенклатуру. Его труд не объяснял происхождение видов, но показал, насколько важно сравнивать их по сходству и различиям.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Бюффон и 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Бюффон допускал, что виды могут изменяться под влиянием среды. Это был важный шаг к мысли о пластичности живой природы, хотя целостной теории он не создал.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Эразм Дарвин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Эразм Дарвин размышлял о родстве организмов и постепенности изменений. Его идеи ещё не имели строгого доказательства, но подготавливали представление о развитии живого мира во времени.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1809 года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1809 году Жан-Батист Ламарк предложил первую последовательную эволюционную теорию. Именно она впервые сделала изменение видов центральной проблемой биологии, а не частным наблюдением.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Ламарка: первая попытка объяснить эволюцию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исходил из того, что виды не остаются постоянными. По его мнению, живые организмы постепенно меняются под действием среды, а новые признаки накапливаются в течение длительного времени.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связывал развитие органов с их упражнением или бездействием. Часто используемые органы, как он считал, усиливаются, а неиспользуемые постепенно ослабевают и уменьшаются.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полагал, что приобретённые в течение жизни признаки передаются потомкам. Позднее это положение было опровергнуто, но само стремление объяснить наследование стало принципиально важным.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ошибки, теория Ламарка впервые поставила вопрос об изменении видов в центр биологии. Она показала, что живой мир можно изучать как процесс, а не как неподвижную схему.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экспедиция на «Бигле»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лет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Чарлза Дарвина на корабле «Бигль» продолжалось с 1831 по 1836 год. За это время он собрал огромный материал о животных, ископаемых формах и географическом распределении видов.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57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наблюдения на Галапагосских островах. Различия между близкими видами вьюрков и черепах показали, что изоляция может приводить к расхождению форм, сходных по происхождению.
</a:t>
            </a:r>
            <a:endParaRPr lang="en-US" sz="93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изучал ископаемых ленивцев и современные формы Южной Америки, сравнивая их между собой. Эти данные помогли увидеть связь между прошлым и настоящим живой природы.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 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островных и материковых организмов убедило Дарвина, что условия среды влияют на приспособление. Сходные виды могут постепенно различаться, если существуют в разных природных обстоятельствах.
</a:t>
            </a:r>
            <a:endParaRPr lang="en-US" sz="9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Дарвин объяснил эволюцию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логике естественного отбора, изложенной Дарвином в XIX 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Дарвина и научная революция 1859 года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43317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доказательная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объединил сведения из селекции, биогеографии, эмбриологии, сравнительной анатомии и палеонтологии. Такое соединение разных областей сделало выводы особенно убедительными.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438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публикация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1859 году вышло «Происхождение видов путем естественного отбора». Книга стала событием не только для биологии, но и для всей науки о живой природе.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283068" y="1522675"/>
            <a:ext cx="1542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показал, что виды не являются неизменными. Их разнообразие возникает постепенно, через накопление малых наследственных различий, действующих на протяжении многих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дарвинизма во второй половине XIX века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идей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Гексли активно отстаивал эволюционное учение в научных спорах. Его выступления помогли сделать дарвинизм предметом серьёзного обсуждения в академической среде.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доказательств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Фриц Мюллер и Август Вейсман расширили научную аргументацию эволюции. Их работы помогли уточнить роль наследственности и объяснить, почему признаки сохраняются в поколениях.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Рассел Уоллес независимо пришёл к идее естественного отбора. Это подтвердило, что выводы Дарвина опирались не на случайное предположение, а на реальные наблюдения.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механизм передачи наследственных признаков ещё оставался неизвестным. Именно проблема наследственности долгое время ограничивала полное объяснение эволюции.
</a:t>
            </a:r>
            <a:endParaRPr lang="en-US" sz="10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становления эволюционного учения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показывает, как биология переходила от классификации организмов к объяснению механизмов наследственности и эволюции.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XX веку, тем сильнее эволюционная идея опиралась на эксперимент, генетику и общую теорию.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истории биологии: Линней (1735), Ламарк (1809), Дарвин (1859), Мендель (1865), переоткрытие Менделя (1900), синтетическая теория эволюции (1930–1940-е).
</a:t>
            </a:r>
            <a:endParaRPr lang="en-US" sz="5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наследственности и открытия Менделя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на горохе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разные линии гороха и тщательно считал соотношения признаков у потомков. Он показал, что наследование идёт не непрерывно, а через устойчивые единицы, передающиеся от родителей.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расщепления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опытов выявили повторяющиеся соотношения признаков в поколениях, особенно при скрещивании гибридов. Это дало биологии строгие количественные правила, объясняющие, почему признаки могут исчезать и вновь проявляться.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синтезу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Менделя долго оставалась незамеченной, но в 1900 году была переоткрыта независимо несколькими исследователями. Его законы заполнили главный пробел дарвинизма, связав эволюцию с механизмом наследственности.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идей
</a:t>
            </a:r>
            <a:pPr algn="l" indent="0" marL="0">
              <a:lnSpc>
                <a:spcPct val="115000"/>
              </a:lnSpc>
              <a:buNone/>
            </a:pPr>
            <a:r>
              <a:rPr lang="en-US" sz="6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возникла в 1930–1940-х годах, когда дарвинизм соединили с генетикой популяций. Эволюция стала рассматриваться как изменение наследственного состава популяций во времени.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движущими силами признали мутации, рекомбинации, естественный отбор, дрейф генов, миграции и изоляцию. Каждый из этих факторов по-своему влияет на частоты аллелей и направление изменений.
</a:t>
            </a:r>
            <a:endParaRPr lang="en-US" sz="932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уровень 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6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объединила полевые наблюдения, экспериментальные данные и математические модели. Благодаря этому эволюция стала не только описанием изменений, но и строгой научной теорией.
</a:t>
            </a:r>
            <a:endParaRPr lang="en-US" sz="957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учёных
</a:t>
            </a:r>
            <a:pPr algn="l" indent="0" marL="0">
              <a:lnSpc>
                <a:spcPct val="115000"/>
              </a:lnSpc>
              <a:buNone/>
            </a:pPr>
            <a:r>
              <a:rPr lang="en-US" sz="6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Фишер, Холдейн, Райт, Добжанский, Майр и Симпсон показали, что микроэволюционные процессы могут приводить к видообразованию. Так эволюция получила современное популяционно-генетическое объяснение.
</a:t>
            </a:r>
            <a:endParaRPr lang="en-US" sz="9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их вклад в эволюционное учение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последовательно формировались ключевые идеи эволюционной биологии и какие научные области внесли в неё решающий вклад.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развивалось поэтапно: от идеи изменяемости видов к объяснению наследственности и молекулярной основе родства организмов.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биологии; общепринятые даты публикаций и открытий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и новые доказательства эволюции
</a:t>
            </a:r>
            <a:endParaRPr lang="en-US" sz="2181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молекулах накапливаются с относительно предсказуемой скоростью. Поэтому молекулярные часы помогают оценивать время, прошедшее с момента расхождения эволюционных линий, и уточнять их древность.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расшифровки структуры ДНК стало возможным сравнивать последовательности нуклеотидов у разных организмов. Чем больше сходство в генах и белках, тем надёжнее подтверждается их близкое родство.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гены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гомологичных генов показывает, что разные виды могут наследовать сходные участки ДНК от общего предка. Это доказательство особенно важно там, где внешнее сходство уже утрачено.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и геномы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рибосомной РНК, мутаций и полных геномов расширили возможности эволюционной биологии. Теперь можно сопоставлять виды на уровне наследственного кода, недоступном классическим методам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эволюционной науки
</a:t>
            </a:r>
            <a:endParaRPr lang="en-US" sz="2285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видообразование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изучают, как небольшие наследственные изменения накапливаются в популяциях и приводят к появлению новых видов. Это позволяет проследить эволюцию не только в прошлом, но и в реальном времени.
</a:t>
            </a:r>
            <a:endParaRPr lang="en-US" sz="864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биология помогает сопоставлять ископаемые формы, анатомию и геномы человека и других приматов. Это даёт более точное представление о месте человека в системе живого мира.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и 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анализируют, как виды изменяются в ответ друг на друга: хищник и жертва, паразит и хозяин, растение и опылитель. Такие связи показывают, что эволюция затрагивает целые сообщества.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бактериям, быстро приобретающим устойчивость к лекарствам. Этот пример наглядно показывает, как естественный отбор действует в современных условиях и влияет на здоровье людей.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объединяет генетику, экологию, палеонтологию, молекулярную биологию и математическое моделирование. Благодаря этому оно стало центральной рамкой для объяснения разнообразия жизни.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механизмов эволюции
</a:t>
            </a:r>
            <a:endParaRPr lang="en-US" sz="2669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эволюция опирается не на один фактор, а на сочетание наследственной изменчивости и условий, которые либо закрепляют, либо случайно сохраняют новые варианты.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влияние оказывают отбор и мутации, но без изоляции и рекомбинации различия между популяциями обычно не накапливаются достаточно долго.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эволюционной биологии и популяционной генетики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новый вид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видообразования в эволюционной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 критика эволюционного учения
</a:t>
            </a:r>
            <a:endParaRPr lang="en-US" sz="2927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вызвала острую религиозную критику и сомнения в происхождении видов. Главными вопросами стали допустимость общего происхождения организмов и отсутствие ясного механизма наследования.
</a:t>
            </a:r>
            <a:endParaRPr lang="en-US" sz="908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переоткрытия Менделя обсуждение сместилось к наследственности и проверке дарвиновских идей. Учёные спорили о том, как именно сохраняются и изменяются признаки в поколениях.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сосредоточилось на роли отбора, случайности и темпов эволюции. Обсуждалось, возможны ли крупные скачки развития или изменения происходят в основном постепенно.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генетики, палеонтологии, эмбриологии и молекулярной биологии укрепили эволюционное учение. Альтернативные объяснения уступили место моделям, которые подтверждаются множеством независимых фактов.
</a:t>
            </a:r>
            <a:endParaRPr lang="en-US" sz="9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эволюционного учения для современного мира
</a:t>
            </a:r>
            <a:endParaRPr lang="en-US" sz="2196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57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закономерности помогают понимать, почему микроорганизмы становятся устойчивыми к антибиотикам, а вирусы быстро изменяются. Это важно для разработки лекарств, вакцин и стратегий профилактики.
</a:t>
            </a:r>
            <a:endParaRPr lang="en-US" sz="925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и животных опирается на знание наследственности, изменчивости и отбора. Эволюционный подход позволяет создавать более урожайные сорта и более продуктивные породы.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помогает объяснять адаптации организмов к среде, взаимодействие видов и последствия изменения климата. Это необходимо для охраны биоразнообразия и прогнозирования изменений экосистем.
</a:t>
            </a:r>
            <a:endParaRPr lang="en-US" sz="948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геномов, работа с ДНК и анализ молекулярных маркеров широко используются в биотехнологии. Эволюционная теория задаёт общий язык для исследования родства и функциональных различий организмов.
</a:t>
            </a:r>
            <a:endParaRPr lang="en-US" sz="9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эволюционного учения показывает, как философская идея превратилась в строгую науку. Сегодня оно объединяет генетику, палеонтологию и молекулярную биологию, объясняя прошлое и настоящее жизни.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 доказательная история жизни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2026-06-02T00:09:25Z</dcterms:created>
  <dcterms:modified xsi:type="dcterms:W3CDTF">2026-06-02T00:09:25Z</dcterms:modified>
</cp:coreProperties>
</file>