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«Бессонница. Гомер. Тугие паруса...» — стихотворение о памяти, времени и силе культуры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тревога превращается у Мандельштама в путь к мировой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в эпоху войны и исторической нестабильности. Для акмеизма особенно важны точность слова, конкретность образа и связь с мировой культурой — именно поэтому античность у Мандельштама звучит так современно.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1915 год: время кризиса и культурной памяти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назывных слова задают резкий, почти мгновенный вход в текст. Они не рассказывают историю, а сразу создают нервное пространство ночного сознания и внутреннего напряжения.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стихотворения: лирическая ситуация и первое впечатление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 обозначает не просто отсутствие сна, а предельную собранность мысли. В таком состоянии любое впечатление становится особенно значимым и выводит героя за пределы частного переживания.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тугие паруса открывают перед героем культурную и историческую даль. Личное состояние сразу соединяется с масштабом античности, пути и вечного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Мандельштам, «Бессонница. Гомер. Тугие паруса...»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центральных образов помогает увидеть, как они работают вместе.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образа связывают личное состояние с культурной памятью, историей и ощущением пути.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образа стихотворения и их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эпос как память человечества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в стихотворении важен не как действующее лицо, а как символ древней поэтической традиции. Через «Илиаду» возникает мир, где история и миф воспринимаются как единое целое.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внутреннее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здесь не похоже на школьное заучивание. Оно становится личным опытом, который пробуждает культурную память и помогает герою почувствовать связь времен.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как знак мировой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сильнее всего формируют смысл текста и его эмоциональную глубину.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мотивов по тексту стихотворения Осипа Мандельштама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стихотворения — культурная память и морская образность; остальные мотивы подчинены их развитию.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стихотворения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31" y="149832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человек, мыслящий через культуру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чтение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воспринимает мир через книгу, а не только через непосредственное чувство. Чтение становится способом мыслить глубже и видеть за ночной тревогой историческую перспективу.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одиночество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Бессонная ночь не замыкает героя в себе, а обостряет внимание к миру. Одиночество здесь не слабость, а условие сосредоточенного и честного взгляда на жизнь.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память культуры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выходит к античности и к общему человеческому опыту. Герой оказывается способен соотнести себя с историей, искусством и вечными вопросами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мысли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ночное состояние героя переходит в философское размышление через чтение Гомера.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в стихотворении не существует отдельно от настоящего: он входит в него через чтение и становится частью личного опыта героя. Древность не музейна, а жива и действенна.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современность в одном художественном пространстве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XX века узнает в античности собственную тревогу, ощущение пути и неустойчивость времени. Благодаря этому древний сюжет перестает быть далекой историей и превращается в зеркало современности.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делает текст многослойным и объемным. Современная жизнь проверяется масштабом античной культуры, а частное переживание получает историческую и философскую глубину.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54455"/>
            <a:ext cx="4164900" cy="2474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Мандельштам, «Бессонница. Гомер. Тугие паруса...»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приемов помогает понять, как устроено напряжение и смысловая глубина стихотворения.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текста поддерживает его смысл: краткость, точность и звучность превращают ночное впечатление в философское размышление.
</a:t>
            </a:r>
            <a:endParaRPr lang="en-US" sz="121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корабли как образ человеческой судьбы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образ в стихотворении не ограничивается описанием пейзажа. Он передаёт состояние пути, в котором движение всегда связано с риском, а выбор направления требует внутренней собранности и смелости перед неизвестностью.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сквозь ночь и волну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как память истории
</a:t>
            </a:r>
            <a:endParaRPr lang="en-US" sz="1534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в этом тексте воспринимаются как знак не только странствия, но и исторической преемственности. Их путь соединяет отдельную человеческую судьбу с опытом поколений, сохранённым в культуре и древнем эпосе.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Тугие паруса и сопротивление стихии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подчёркивает не лёгкость плавания, а напряжение усилия. Паруса словно натянуты между стремлением вперёд и давлением стихии, поэтому образ приобретает смысл преодоления, которое знакомо каждому человеку.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связан с моментом, когда личная бессонница соединяется с чтением Гомера и образом древнего пути.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стихотворения Осипа Мандельштама «Бессонница. Гомер. Тугие паруса…»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от тревоги к осмысленности: не устраняя сложность, он переводит её в внутреннее равновесие.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показывает связь текста с эпохой и объясняет его сосредоточенность на конкретных, зримых деталях, а не на расплывчатых абстракциях.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написания стихотворения, когда акмеистическая точность особенно ясно проявилась в его образной системе.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Осипа Мандельштама «Бессонница. Гомер. Тугие паруса…»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Осипа Мандельштама «Бессонница. Гомер. Тугие паруса…»
</a:t>
            </a:r>
            <a:endParaRPr lang="en-US" sz="898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опорные слова помогают увидеть, как развивается смысл текста от личного состояния к культурному и историческому измерению.
</a:t>
            </a:r>
            <a:endParaRPr lang="en-US" sz="124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образуют единую систему: частное переживание, культурная память и мотив пути поддерживают друг друга и создают философскую глубину.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анализа стихотворения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назывные фразы задают резкий старт и передают внезапность ночного переживания. Из-за этого первые строки звучат как внутренний импульс, а не как спокойное описание.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ритм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плотные звуковые сочетания создают ощущение напряжения, словно речь идёт через сопротивление. Такая фонетика усиливает тему усилия и сосредоточенности.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Перебивчивый ритм поддерживает движение мысли: от личной тревоги к всё более широкому культурному горизонту. Читатель ощущает, как сознание постепенно собирается воедино.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не украшает смысл, а раскрывает его. Благодаря ритму стихотворение звучит как размышление, рождённое в состоянии предельной внутренней собранности.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каждый из них усиливает другой и ведёт к общему ощущению исторической глубины.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стихотворения Осипа Мандельштама «Бессонница. Гомер. Тугие паруса…»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текста образует культурная память; море и время расширяют её до масштаба человеческой судьбы.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взаимосвязь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соотнести с личным опытом: бессонная ночь, тревожные мысли и чтение как способ уйти от хаоса к внутренней собранности и смыслу.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классика не отдаляет от жизни, а помогает понять собственные чувства, время и место человека в истории и культуре.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важно для старшеклассников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философскому выводу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Осипа Мандельштама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бессонница у Мандельштама не замыкает человека в тревоге, а становится моментом особой духовной сосредоточенности, когда сознание открыто культуре и памяти.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Гомера переводит частное состояние в более широкий план: древний эпос помогает увидеть, что личное чувство связано с историческим опытом человечества.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моря и кораблей соединяют движение, риск и путь, поэтому они помогают выразить мысль о жизни как о постоянном поиске направления среди неопределённости.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между личным переживанием и вечными смыслами нет пропасти: культура даёт человеку язык, чтобы осмыслить себя и своё время.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Бессонница, которая открывает культуру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Мандельштама показывает: даже ночная тревога может стать началом духовного открытия. Через Гомера, море и корабли личный опыт входит в пространство вечной памяти и смысла.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2026-05-23T16:46:20Z</dcterms:created>
  <dcterms:modified xsi:type="dcterms:W3CDTF">2026-05-23T16:46:20Z</dcterms:modified>
</cp:coreProperties>
</file>