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 её роль в современном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влияет на культуру, экономику и формирует потребительские предпочтения.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истоки и социальная значимость рекламы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ведёт своё начало от древних цивилизаций, эволюционируя вместе с обществом и технологиями, становясь неотъемлемой частью массовой культуры и экономики.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основные задачи рекламы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реклама?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— это организованное сообщение, ориентированное на продвижение продукта, услуги или идеи, используя различные средства коммуникации для охвата аудитории.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реклама?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включают информирование, убеждение целевой группы, создание узнаваемости и поддержание положительного имиджа бренда среди потребителей.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рекламы в обществе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Информативная функция обеспечивает потребителей актуальной информацией о новых товарах и услугах, стимулируя интерес к рынку.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Убеждающая функция мотивирует к покупке через рациональные аргументы и эмоциональное воздействие, формируя поведение потребителей.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Напоминательная функция поддерживает интерес к брендам и товарам, способствуя повторным покупкам и лояльности.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Коммуникативная функция устанавливает диалог между производителем и потребителем, а также формирует общественные ценности и нормы.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931120"/>
            <a:ext cx="4775700" cy="35466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передачи рекламных сообщений различаются по формату и охвату, адаптируясь к современным медиа.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Интернет-реклама занимает доминирующую долю — 65% всех расходов благодаря своей эффективности и охвату.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распространения рекламы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АКАР, 2023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Имиджевая реклама направлена на создание и укрепление положительного образа бренда или компании, формируя эмоциональную связь с аудиторией.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реклама решает общественные проблемы, стимулируя ответственное поведение и информируя о важных вопросах здоровья и безопасности.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Рациональная реклама базируется на объективных характеристиках продукта и выгодах, подчёркивая его качество и функциональность.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рекламы по целям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определённых цветовых палитр и мелодий помогает вызвать у зрителя желаемые эмоции, усиливая влияние рекламы и улучшая запоминание бренда.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музыка: формируем настроение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рекламных посланий и слоганов способствует формированию устойчивого образа товара в сознании потребителя, повышая вероятность выбора именно этого бренда.
</a:t>
            </a:r>
            <a:endParaRPr lang="en-US" sz="9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повторения и слоганы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и образы помогают связать продукт с личными переживаниями аудитории, создавая эмоциональные связи и укрепляя доверие к бренду.
</a:t>
            </a:r>
            <a:endParaRPr lang="en-US" sz="1062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Сторителлинг и ассоциации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приёмы в рекламе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расходов отражает активизацию рынка после спада в 2020 году из-за пандемии и смещение фокуса к цифровым каналам.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доли интернет-рекламы подтверждает сдвиг медиапотребления в цифровую среду и необходимость адаптации стратегий.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затрат на рекламу в России (2014–2023)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АКАР, 2023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Баннеры и видеоролики на популярных платформах обеспечивают визуальный контакт с аудиторией, сочетая креатив и целенаправленное воздействие.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форматы интернет-рекламы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Таргетинг в социальных сетях и нативная реклама позволяют интегрировать рекламные послания в пользовательский контент, повышая эффективность коммуникации.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56923"/>
            <a:ext cx="435600" cy="348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4501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131" y="1386875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38391"/>
            <a:ext cx="218400" cy="174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влияние рекламы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СМИ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от рекламы поддерживают работу медиа и цифровых платформ, обеспечивая разнообразие контента и доступность информации.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Стимулирование 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расширяет потребительские предпочтения, увеличивает продажи и способствует развитию новых рынков и направлений бизнеса.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рабочих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Рекламный сектор формирует рабочие места в креативных индустриях, маркетинге и аналитике, стимулируя экономический рост.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разработки и реализации эффективной рекламной стратегии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создания рекламной кампании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Законодательное регулирование рекламы в России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"О рекламе" устанавливает правовые нормы, запрещая распространение недостоверной и вводящей в заблуждение информации в рекламных материалах.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распространяются на рекламу с запрещёнными товарами и услугами, включая алкоголь для лиц младше 18 лет, табачные изделия и другие опасные для здоровья продукты.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 соблюдением законодательства осуществляет Федеральная антимонопольная служба (ФАС), которая также применяет штрафы и иные меры ответственности за нарушения.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социальные дилеммы рекламы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способна формировать ценностные ориентиры и поддерживать стереотипы, что требует от рекламодателей ответственного подхода к содержанию сообщений.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Манипулятивные техники и преувеличения представленной информации вызывают вопросы о правдивости и корректности рекламы.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защите уязвимых групп — детей и подростков — от чрезмерного или неподходящего рекламного воздействия.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профессиональных этических норм способствует развитию доверия и уважения к рекламной деятельности в обществе.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кампании по привлечению доноров крови активно информируют население о значимости этой деятельности. Примеры включают акции «День донора» и распространение информации о важности регулярного сдачи крови.
</a:t>
            </a:r>
            <a:endParaRPr lang="en-US" sz="555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и донорства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направленные на охрану окружающей среды и укрепление семьи, активно поддерживаются социальными роликами. Акции «Живи без мусора» и программы по поддержке семей вызывают позитивную реакцию общества.
</a:t>
            </a:r>
            <a:endParaRPr lang="en-US" sz="555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экологического сознания и семейных ценностей
</a:t>
            </a:r>
            <a:endParaRPr lang="en-US" sz="935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реклама в России: примеры и цели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34194"/>
            <a:ext cx="5226300" cy="206746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эффективности различных медиа для рекламы
</a:t>
            </a:r>
            <a:endParaRPr lang="en-US" sz="2295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различия в стоимости, кликабельности и охвате среди основных рекламных каналов на российском рынке.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Интернет-реклама обеспечивает наилучшее соотношение стоимости и эффективности для молодой аудитории, тогда как телевидение охватывает широкий круг потребителей.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РБК, 2023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социального доказательства стимулирует выбор брендов, когда популярность становится ключевым фактором для покупателей.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рекламы на потребительское поведение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визуальные образы и слоганы способствуют крепкой памяти бренда у потребителей, укрепляя лояльность.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формирует новые запросы и мотивирует к покупке, влияя на принятие решений через эмоциональное и рациональное восприятие.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кампании обращаются к важным для молодежи темам — самоопределению, свободе и новизне. Используются образы и идеи, близкие аудитории для установления эмоциональной связи.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ценностям молодого поколения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визуально насыщенный контент, социальные сети и взаимодействие с инфлюенсерами. Примеры включают TikTok-челленджи и брендированные AR-фильтры для вовлечения пользователей.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воздействия рекламы на молодёжь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Интерактивность и использование новых медиа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в рекламе XXI века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медиа позволяет мгновенно адаптировать и персонализировать рекламу под интересы пользователей.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 big data и искусственного интеллекта улучшает таргетинг и эффективность коммуникаций с аудиторией.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популярность онлайн-видео и сторителлинга как инструментов глубокого эмоционального вовлечения.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Нативные форматы и сотрудничество с лидерами мнений расширяют доверие и охват, делая рекламу менее навязчивой.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рекламы: ключевые вызовы и перспективы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использования дополненной и виртуальной реальности создаст новый уровень вовлечения аудитории через иммерсивную рекламу.
</a:t>
            </a:r>
            <a:endParaRPr lang="en-US" sz="1059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2024–2025: Интерактивные технологии
</a:t>
            </a:r>
            <a:endParaRPr lang="en-US" sz="979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к более строгому законодательству и саморегулированию рынка будут направлены на защиту потребителей и честность рекламы.
</a:t>
            </a:r>
            <a:endParaRPr lang="en-US" sz="1059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2025–2026: Усиление регулирования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будут искать новые креативные решения для преодоления снижения внимания и эффективности традиционных форматов.
</a:t>
            </a:r>
            <a:endParaRPr lang="en-US" sz="1130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2026–2027: Борьба с рекламной усталостью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 экологическую ответственность и социально-этичный маркетинг станет важным критерием доверия потребителей.
</a:t>
            </a:r>
            <a:endParaRPr lang="en-US" sz="1059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 и далее: Этические стандарты и устойчивость
</a:t>
            </a:r>
            <a:endParaRPr lang="en-US" sz="9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Реклама: влияние и вызовы в современном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играет ключевую роль в экономике и культуре, требуя осознанного подхода и развития медиаграмотности для правильного восприятия и использования в жизни.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2026-05-07T21:03:32Z</dcterms:created>
  <dcterms:modified xsi:type="dcterms:W3CDTF">2026-05-07T21:03:32Z</dcterms:modified>
</cp:coreProperties>
</file>