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публицистика и поэзия Платонова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эпоху перемен формировался узнаваемый голос Андрея Платонова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Воронеж, революция и ранний опыт труда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вырос в Воронеже, рано узнал физический труд и техническую работу. Революция, Гражданская война и голод сделали его первые тексты особенно напряжёнными и конкретными.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Платонов вошёл в литературу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Платонова появились в воронежской прессе и местных изданиях 1920-х годов, где он пробовал себя в заметке, очерке, статье, фельетоне и стихотворении.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у Платонова заметны точная деталь, необычная интонация и напряжённая фраза, которые позже станут приметами его зрелой прозы.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 требовала отклика на строительство новой жизни, но личный опыт труда и бедствий усиливал в его тексте сомнение, внутреннюю ответственность и нравственную требовательность.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раннего творчества Платонова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увидеть, как менялись темы и формы раннего периода.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показывают движение от прямого отклика на события к более глубокой художественной форме.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публикации Платонова, биографические материалы и текстологические наблюдения
</a:t>
            </a:r>
            <a:endParaRPr lang="en-US" sz="5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электрификация в ранних текстах Платонова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как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Электричество, мастерские, насосы и мелиорация у Платонова связаны с верой в возможность изменить жизнь. Техника выступает знаком нового времени и человеческого действия.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прогресс не показан как простое благо. За ним у Платонова слышится вопрос о цене перемен, о труде, усталости и уязвимости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ранней публицистики Платонова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практические и социальные мотивы тесно связаны с философским взглядом автора.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занимает центральное место, а социальные бедствия и нравственный поиск образуют единое смысловое поле.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ранним публицистическим текстам Платонова 1918–1927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как разговор о реальных проблемах времени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пишет о голоде, разорении деревни и нехватке воды не как о лозунгах, а как о повседневной реальности, которая определяет жизнь конкретных людей.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быта для Платонова — не только хозяйственная задача, но и нравственный экзамен для общества, проверяющий его зрелость и ответственность.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статьях заметны плохие дороги, бытовая неустроенность, санитарные трудности и судьбы детей; именно эти детали придают текстам документальную убедительность.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публицистика соединяет общественный анализ с вниманием к человеческому достоинству и к тому, как живёт отдельный человек.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ранний публицистический текст Платонова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очерка или статьи: от факта к нравственному выводу.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Платонова сохраняют связь с речью эпохи и гражданским пафосом, но в них уже слышна личная лирическая напряжённость и внутренняя неустойчивость.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часто оказывается в пространстве дороги, поля, труда, машины, неба и земли, где историческое движение переживается как личный опыт.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текстах с агитационной интонацией проступает хрупкость человеческой жизни и ощущение мира, который ещё не обрел устойчивого порядка.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1920-х годов: агитационная энергия и личная интонация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 Платонова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Напряжённый синтаксис, повторы и резкие смысловые сдвиги создают ощущение языка, который только ищет форму. Образы земли, воды, металла, света и пространства делают этот поиск особенно выразительным.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поэзии Платонова бытовое легко соединяется с философским, а разговорная речь — с книжной. Обычные слова приобретают необычную смысловую нагрузку и заставляют читателя вслушиваться в каждую строку.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9126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социальные мотивы ранней прозы и статей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пишет о нехватке еды как о повседневной катастрофе, которая разрушает семьи, меняет поведение людей и делает абстрактные лозунги бессильными перед реальной нуждой.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разорении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Разорённая деревня у него показана без украшательства: запущенные поля, сломанный быт и усталые люди становятся знаком исторического перелома и трудного восстановления страны.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санитария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воды, грязь и бытовая неустроенность для Платонова — не второстепенные детали, а признаки того, насколько хрупка человеческая жизнь без общей организации труда.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человеческое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судьба детей: через неё писатель показывает, что социальные бедствия затрагивают будущее общества и требуют не сочувствия на словах, а ответственного действия.
</a:t>
            </a:r>
            <a:endParaRPr lang="en-US" sz="8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раннего творчества Платонова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диапазон показывает, что Платонов входил в литературу сразу через несколько форм, совмещая оперативность журналистики с более вдумчивой аналитикой.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очерка и статьи говорит о связи раннего Платонова с фактом, наблюдением и социальной оценкой; поэзия и фельетон дополняли эту основу.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обзор ранних публикаций Андрея Платонова 1920-х годов; условная частотность по корпусу ранних текстов.
</a:t>
            </a:r>
            <a:endParaRPr lang="en-US" sz="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дал Платонову не только биографическую точку отсчёта, но и живую среду наблюдения: степь, деревню, дороги, воду, труд и повседневную нужду конкретных людей.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Воронежская основа раннего творчества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материал помог ему увидеть общероссийские процессы через частную жизнь: голод, восстановление хозяйства, ломку привычного уклада и поиск новых форм общественной опоры.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воронежский опыт научил Платонова писать точно, без абстрактности: он видел, как исторические перемены отражаются в дворе, поле, мастерской и человеческом разговоре.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692326"/>
            <a:ext cx="8784000" cy="1498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ранней лирики Платонова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возвращаются в ранних стихах и публицистике как способы говорить о жизни, труде и неустойчивости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связывают бытовое и философское: через землю, воду и дорогу Платонов показывает и материальные нужды, и поиски устойчивого человеческого существования.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и публицистические тексты Андрея Платонова.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соединение делает ранние тексты Платонова напряжёнными и узнаваемыми: простая речь в них вдруг становится философски ёмкой и внутренне тревожной.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над языком ранней прозы и публицистики Платонова; типологический анализ.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речевых регистра он соединяет в одной фразе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журналистского наблюдения к зрелой прозе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опыт газетной работы и внимательного наблюдения за бытом постепенно превращается в более сложную художественную прозу.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Оптимизм эпохи и платоновская тревога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речь 1920-х годов обещала быстрое строительство будущего, но Платонов замечал, что любая перемена начинается не с лозунга, а с тяжёлого человеческого опыта.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напряжение между надеждой и тревогой делает Платонова современным: он не отвергает обновление, но постоянно спрашивает, какой ценой оно достигается.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ранних текстах рядом с верой в труд и технику звучат усталость, одиночество и сомнение: благополучие не возникает автоматически, если не решены нравственные вопросы.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тональности ранних текстов Платонова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смену интонации, но и постепенное усложнение авторского взгляда на революцию, труд и повседневную неустроенность.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агитационного подъёма Платонов движется к более сдержанной и философской манере, где социальная тема уже не отделяется от внутреннего сомнения.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ранних публикаций Платонова 1918–1927 годов; условная шкала интонационной доминанты по текстологическому обзору.
</a:t>
            </a:r>
            <a:endParaRPr lang="en-US" sz="5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публицистика и поэзия закрепили главные темы Платонова: труд, сострадание, историческую нестабильность и разрыв между высокой идеей и реальной жизнью людей.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раннего периода для всей дальнейшей прозы Платонова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формируется его особая фраза: точная, суховатая, неровная, но предельно выразительная; она передаёт не украшение речи, а трудность самого исторического переживания.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Журналистская практика научила Платонова видеть конкретную деталь, а поэзия — слышать внутренний ритм мысли, поэтому позднейшая проза соединяет наблюдение и размышление.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ранний этап подготовил большие произведения 1920-х годов, где судьба человека рассматривается не отдельно, а в связи с историей и моральной ответственностью.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Платонов: начало большого разговора о человеке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1918–1927 годов показывает, как из публицистики, поэзии и личного опыта эпохи вырос неповторимый писатель, для которого история всегда измеряется человеческой судьбой.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2026-05-20T03:46:27Z</dcterms:created>
  <dcterms:modified xsi:type="dcterms:W3CDTF">2026-05-20T03:46:27Z</dcterms:modified>
</cp:coreProperties>
</file>