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Белозёров. «Тучка»: стихотворение о небе и маленьком чуде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тучка в большом небе — и целая история!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Тимофей Белозёров писал светлые и понятные стихи о природе. В них даже обычный день становится немного чудесным, а простые слова помогают ребёнку легко увидеть картину.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Тимофей Белозёров и его стихи для детей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тучка в стихотворении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тучку высоко в небе. Она сразу привлекает внимание своей маленькой, но заметной фигурой.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Перемена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Тучка меняется, становится другой, словно пробует разные облики. Из-за этого она напоминает живое существо.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 за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тучка начинает двигаться, и за ней интересно следить. Небо будто оживает прямо на глазах.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Спокойное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тихое, доброе чувство. Небо выглядит мирным, а тучка — маленькой и совсем не страшной.
</a:t>
            </a:r>
            <a:endParaRPr lang="en-US" sz="24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 живая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Тучка в стихотворении кажется лёгкой и подвижной. Она не висит неподвижно, а будто гуляет по небу. От этого картина становится живой и очень близкой детям.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страшная, а интересная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тучку без грозы и тревоги. Она вызывает любопытство, а не страх. Поэтому читатель смотрит на неё спокойно и с улыбкой.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тучки в стихотворении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7091" y="2915264"/>
            <a:ext cx="782944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настроение стихотворения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ясный день и спокойное небо. Даже маленькая тучка не нарушает общего света, а только делает картину чуть интереснее и заметнее.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картина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природу мягко и дружелюбно. Из-за этого тучка кажется не сердитой, а забавной и немного капризной, как маленький персонаж.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пугает и не тревожит. Он вызывает спокойную улыбку, потому что в обычной тучке можно увидеть что-то милое и почти сказочное.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улыбка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картину яркой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делают тучку заметной и почти осязаемой. Читатель как будто видит её движение и чувствует, как меняется небо вокруг.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слова о небе, облаках и погоде. Они знакомы каждому ребёнку и сразу помогают представить, что происходит высоко над головой.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лексике стихотворение звучит ясно и живо. Картина получается не сложной, а очень зрительной, будто её уже нарисовали словами.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тучка становится живой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Тучка ведёт себя как маленький герой. Её можно представить как персонажа, который не стоит на месте, а всё время меняется и двигается.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словно даёт тучке характер. В ней есть мягкость, лёгкость и чуть заметная прихотливость, поэтому она запоминается лучше обычного облака.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понятен детям. Им легко увидеть в небе не просто явление природы, а маленькое живое чудо с настроением.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ровно и мягко. Такие строки удобно читать вслух, и они запоминаются почти как маленькая песенка о небе.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а его образы простые и ясные. Поэтому ребёнок быстро понимает, о чём идёт речь, и не теряется в строках.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тучки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наблюдения возникает маленький поэтический сюжет.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детской поэзии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это хороший пример внимательного чтения. Текст помогает не спешить, а всматриваться в простые вещи и находить в них новое.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природа может быть понятной даже маленькому читателю. Достаточно посмотреть на небо внимательнее, и обычная картина сразу оживает.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тучи становятся не просто погодой, а интересным событием. Ребёнок учится замечать, как много красоты есть вокруг него каждый день.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поэзия развивает наблюдательность и доброжелательное отношение к миру. Она показывает, что чудо иногда прячется совсем рядом — прямо в небе.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успокаивается: в стихотворении нет тревоги, а есть тихое небо, мягкое движение тучки и очень доброжелательный взгляд на природу.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интерес, потому что маленькая тучка ведёт себя почти как живое существо. За ней хочется следить, будто за быстрым облачным путешественником.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лёгкая радость: обычный день вдруг кажется красивее. После чтения особенно хочется посмотреть в окно и заметить небо внимательнее.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стихотворения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спокойно и плавно, без резких ударов. Из-за этого стихотворение напоминает тихую детскую песенку, которую легко слушать и повторять.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не сбивают с мысли, поэтому текст удобно произносить хором или по строкам. Детям легко подхватить его настроение и интонацию.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чтения вслух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почувствовать, как тучка плывёт по небу. Слова будто сами передают её медленное скольжение и лёгкую переменчивость.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ритме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небо из окна и замечает одну небольшую тучку среди ясного света. Она не спорит с солнцем, а спокойно плывёт дальше. Именно такая знакомая картина делает стихотворение близким и понятным.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плывёт облако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обычной прогулки дети часто поднимают глаза к небу и следят за облаками. Маленькая тучка может показаться забавной, потому что она меняет форму на глазах. В этот момент природа словно начинает играть.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взгляд вверх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 наблюдением за природой
</a:t>
            </a:r>
            <a:endParaRPr lang="en-US" sz="4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тучка не кажется грозной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не непогода, а её мягкое движение и переменчивость. Тучка выглядит лёгкой, почти дружелюбной, как случайный гость на голубом небе.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описывает гром, молнии или сильный ветер, поэтому тучка не вызывает тревоги. Она остаётся частью спокойного небесного пейзажа.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в природе не угрозу, а живое разнообразие. Ребёнок смотрит на небо без страха и с любопытством.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тучка может стать целым чудом, если заметить её внимательно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Т. Белозёрова «Тучка»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неба превращается в яркий поэтический образ. Так стихотворение учит видеть красоту в самом простом.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стихотворение в рисунке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лучше показать широкое светлое небо и одну маленькую тучку, которая спокойно плывёт в стороне. Так передаётся лёгкость и движение без лишней тревоги.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голубые, белые и мягкие серые оттенки. Внизу можно оставить тихий пейзаж, чтобы рисунок выглядел добрым, ясным и очень воздушным.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подходит первоклассникам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знакомый каждому ребёнку предмет — тучка. Это сразу вызывает интерес: ведь её можно увидеть в реальном небе, а не только в книжке.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 и ясные, без трудных выражений. Поэтому первокласснику легко понять, о чём речь, и не потеряться в тексте.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читать спокойно и уверенно. А добрый образ тучки делает первое знакомство с поэзией о природе приятным и совсем не скучным.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тексте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Тучка выглядит маленькой, подвижной и немного озорной. Именно поэтому она запоминается как настоящий герой небесной истории.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помогает увидеть не только тучку, но и всё пространство вокруг неё. Небо будто становится шире и живее.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добрый тон: всё описано мягко, без назидания и без лишней серьёзности. Читать его легко и приятно.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очень просто, но эта простота не бедная, а точная. Несколькими словами автор создаёт ясную картину неба.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наблюдения за образом тучки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Тучка в стихотворении — это не просто часть погоды, а маленький поэтический герой. Через неё читатель замечает красоту неба и учится смотреть на обычное с интересом.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развивает воображение и помогает увидеть чудо в самом простом явлении. Даже одна тучка на светлом небе может подарить тихую радость.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стихотворения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«Тучка» Т. Белозёрова показывает, что о природе можно говорить просто, тепло и красиво. В этом и есть её маленькое чудо для внимательного читателя.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2026-05-23T23:21:31Z</dcterms:created>
  <dcterms:modified xsi:type="dcterms:W3CDTF">2026-05-23T23:21:31Z</dcterms:modified>
</cp:coreProperties>
</file>