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древних египтян: боги, храмы и вера в жизнь после смерти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богов, храмов и вечной жизни в Древнем Египте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египтян зависела от Нила, урожая и погоды, поэтому они искали объяснения в воле богов. Религия помогала понимать мир, а фараон и храмы поддерживали порядок в стране и в городах.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религия была важна в Древнем Египте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Многобожие: в Египте было много богов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361275" y="38975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божеств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верили сразу во многих богов и богинь. Каждый из них отвечал за свою часть мира: солнце, Нил, семью, войну, знания, защиту дома или загробную жизнь.
</a:t>
            </a:r>
            <a:endParaRPr lang="en-US" sz="1038" dirty="0"/>
          </a:p>
        </p:txBody>
      </p:sp>
      <p:sp>
        <p:nvSpPr>
          <p:cNvPr id="13" name="Text 3"/>
          <p:cNvSpPr txBox="1"/>
          <p:nvPr/>
        </p:nvSpPr>
        <p:spPr>
          <a:xfrm>
            <a:off x="4361275" y="225621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имена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самых почитаемых богов были Ра, Осирис, Исида, Гор, Анубис и Тот. Их имена часто встречаются в мифах, надписях и на изображениях в храмах и гробницах.
</a:t>
            </a:r>
            <a:endParaRPr lang="en-US" sz="1008" dirty="0"/>
          </a:p>
        </p:txBody>
      </p:sp>
      <p:sp>
        <p:nvSpPr>
          <p:cNvPr id="14" name="Text 4"/>
          <p:cNvSpPr txBox="1"/>
          <p:nvPr/>
        </p:nvSpPr>
        <p:spPr>
          <a:xfrm>
            <a:off x="4361275" y="1322989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Свои обязанности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богов были разные роли, поэтому люди обращались к ним в разных ситуациях. Одни помогали в дороге и на войне, другие защищали детей, дом или умерших.
</a:t>
            </a:r>
            <a:endParaRPr lang="en-US" sz="1064" dirty="0"/>
          </a:p>
        </p:txBody>
      </p:sp>
      <p:sp>
        <p:nvSpPr>
          <p:cNvPr id="15" name="Text 5"/>
          <p:cNvSpPr txBox="1"/>
          <p:nvPr/>
        </p:nvSpPr>
        <p:spPr>
          <a:xfrm>
            <a:off x="4361275" y="3189462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богов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божество могли изображать по-разному: как человека с головой животного или как священное животное. Такие образы помогали показать особую силу и значение бога.
</a:t>
            </a:r>
            <a:endParaRPr lang="en-US" sz="934" dirty="0"/>
          </a:p>
        </p:txBody>
      </p:sp>
      <p:sp>
        <p:nvSpPr>
          <p:cNvPr id="16" name="Text 6"/>
          <p:cNvSpPr txBox="1"/>
          <p:nvPr/>
        </p:nvSpPr>
        <p:spPr>
          <a:xfrm>
            <a:off x="4361275" y="4122694"/>
            <a:ext cx="4286700" cy="5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в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Многобожие проникало в повседневность: люди приносили дары, носили амулеты и соблюдали обряды. Они верили, что так можно получить защиту и благополучие.
</a:t>
            </a:r>
            <a:endParaRPr lang="en-US" sz="104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2925" y="980075"/>
            <a:ext cx="3693950" cy="3956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 — бог солнца и света
</a:t>
            </a:r>
            <a:endParaRPr lang="en-US" sz="2100" dirty="0"/>
          </a:p>
        </p:txBody>
      </p:sp>
      <p:sp>
        <p:nvSpPr>
          <p:cNvPr id="10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654275" y="1361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солнечный бог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 считался одним из самых важных богов Египта. Солнце было символом жизни, тепла и порядка, поэтому Ра связывали с рождением мира и его ежедневным обновлением.
</a:t>
            </a:r>
            <a:endParaRPr lang="en-US" sz="935" dirty="0"/>
          </a:p>
        </p:txBody>
      </p:sp>
      <p:sp>
        <p:nvSpPr>
          <p:cNvPr id="12" name="Text 3"/>
          <p:cNvSpPr txBox="1"/>
          <p:nvPr/>
        </p:nvSpPr>
        <p:spPr>
          <a:xfrm>
            <a:off x="4654275" y="2338679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по небу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представляли, что Ра каждый день плывет по небу в солнечной ладье. Утренний восход означал победу света, а закат — переход бога в подземный мир.
</a:t>
            </a:r>
            <a:endParaRPr lang="en-US" sz="935" dirty="0"/>
          </a:p>
        </p:txBody>
      </p:sp>
      <p:sp>
        <p:nvSpPr>
          <p:cNvPr id="13" name="Text 4"/>
          <p:cNvSpPr txBox="1"/>
          <p:nvPr/>
        </p:nvSpPr>
        <p:spPr>
          <a:xfrm>
            <a:off x="4654275" y="3316008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Ра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изображениях Ра часто показывали с солнечным диском, соколом или в виде человека с головой сокола. Такие знаки подчеркивали его связь с небом и солнечной силой.
</a:t>
            </a:r>
            <a:endParaRPr lang="en-US" sz="935" dirty="0"/>
          </a:p>
        </p:txBody>
      </p:sp>
      <p:sp>
        <p:nvSpPr>
          <p:cNvPr id="14" name="Text 5"/>
          <p:cNvSpPr txBox="1"/>
          <p:nvPr/>
        </p:nvSpPr>
        <p:spPr>
          <a:xfrm>
            <a:off x="4654275" y="4293350"/>
            <a:ext cx="3760800" cy="60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надежды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 напоминал египтянам, что свет каждый день возвращается после ночи. Поэтому его культ был связан не только с солнцем, но и с надеждой на постоянный порядок в мире.
</a:t>
            </a:r>
            <a:endParaRPr lang="en-US" sz="93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Осирис, Исида и Гор: знаменитый миф о борьбе и возрождении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1119975" y="2200875"/>
            <a:ext cx="2170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Осириса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 убил Осириса, и это стало символом разрушения порядка и наступления хаоса.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85675" y="71790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Исиды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Исида собрала тело мужа и, по мифу, вернула ему жизнь, проявив верность и силу.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4309900" y="3586350"/>
            <a:ext cx="2425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Владыка мертвых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Осирис стал правителем загробного мира и судьей умерших, куда попадали души людей после смерти.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684825" y="1923550"/>
            <a:ext cx="21705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Победа Гора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Подросший Гор победил Сета и восстановил справедливость, показав торжество порядка над хаосом.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17583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боги Древнего Египта и их значение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наиболее известные божества и сферы, за которые их почитали. Она помогает увидеть, как египтяне связывали богов с природой, властью и жизнью человека.
</a:t>
            </a:r>
            <a:endParaRPr lang="en-US" sz="1046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бога была своя важная роль, поэтому религия охватывала почти все стороны жизни египтян.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Древнеегипетские мифы и храмовые надписи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человека в загробный мир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представления древних египтян о смерти, суде Осириса и вечной жизни.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считали человека не только телом, но и сложным сочетанием нескольких духовных частей. Поэтому сохранение имени и тела было для них особенно важным.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смерти должны были сохраниться все части личности, то обряды погребения приобретали особое значение.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Представления древних египтян о человеке и загробной жизни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души в представлениях египтян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Маат означала истину, справедливость и правильное устройство мира. Египтяне верили: если этот порядок нарушится, страну ждут бедствия, болезни и беспорядок.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порядок должен был сохраняться в мире и в стране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Древнеегипетские тексты о Маат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56110" y="9924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 — дома богов на земле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24175" y="1293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 как священное место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в Карнаке и Луксоре были огромными комплексами с дворами, колоннами, статуями и святилищами. Египтяне считали, что именно там на земле присутствует бог.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24175" y="2268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для жрецов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Внутрь святилища могли входить только жрецы. Они одни имели право приближаться к статуе божества и выполнять самые важные обряды от имени всего народа.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4175" y="32429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ритуалы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жрецы очищали храм, одевали и кормили статую бога, приносили жертвы и произносили молитвы. Так они поддерживали связь между людьми и богами.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175" y="4217400"/>
            <a:ext cx="4198200" cy="6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богатства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были не только местом молитвы, но и крупными хозяйственными центрами. Им принадлежали земли, запасы и мастерские, поэтому они влияли на жизнь города.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725" y="1168905"/>
            <a:ext cx="318300" cy="254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5269" y="1162275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1381" y="1162275"/>
            <a:ext cx="30138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7725" y="1162275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Жрецы: хранители обрядов и знаний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Храмовые ритуалы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Жрецы каждый день выполняли строгие обряды: очищали святилище, приносили жертвы и следили, чтобы все действия проходили по установленным правилам. Ошибка в ритуале считалась опасной для храма и всего города.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Календарь и звезды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знали праздничный календарь, наблюдали за небом и умели связывать движение светил с временем посева, разлива Нила и религиозных праздников. Эти знания помогали храмам управлять жизнью общины.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и священные 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жрецы умели читать и писать, поэтому хранили священные тексты, записи о дарах богам и храмовые правила. Благодаря им религиозные знания передавались точно и сохранялись на протяжении веков.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 служители храма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Высшие жрецы распоряжались землями, запасами и богатствами храма, поэтому имели большое влияние. Вместе с ними служили писцы, певицы, музыканты и помощники, которые поддерживали работу большого храмового комплекса.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позже был период, тем осторожнее египтяне прятали гробницы и тем меньше делали их заметными снаружи.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Тенденция показывает переход от открытых монументальных гробниц к более скрытым и скромным захоронениям ради защиты от грабителей.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по истории погребальных памятников Древнего Египта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Погребения в разные эпохи Древнего Египта
</a:t>
            </a:r>
            <a:endParaRPr lang="en-US" sz="2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Мумификация: как египтяне сохраняли тело
</a:t>
            </a:r>
            <a:endParaRPr lang="en-US" sz="2100" dirty="0"/>
          </a:p>
        </p:txBody>
      </p:sp>
      <p:sp>
        <p:nvSpPr>
          <p:cNvPr id="8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221425" y="3618025"/>
            <a:ext cx="1402500" cy="12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Удаление влаги и органов
</a:t>
            </a:r>
            <a:pPr algn="l" indent="0" marL="0">
              <a:lnSpc>
                <a:spcPct val="130039"/>
              </a:lnSpc>
              <a:buNone/>
            </a:pPr>
            <a:r>
              <a:rPr lang="en-US" sz="9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Тело высушивали натроном, а внутренние органы извлекали. Их часто помещали в специальные сосуды, чтобы отдельно сохранить важные части человека.
</a:t>
            </a:r>
            <a:endParaRPr lang="en-US" sz="941" dirty="0"/>
          </a:p>
        </p:txBody>
      </p:sp>
      <p:sp>
        <p:nvSpPr>
          <p:cNvPr id="10" name="Text 3"/>
          <p:cNvSpPr txBox="1"/>
          <p:nvPr/>
        </p:nvSpPr>
        <p:spPr>
          <a:xfrm>
            <a:off x="4555125" y="816150"/>
            <a:ext cx="1402500" cy="117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0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Бинтование и защита
</a:t>
            </a:r>
            <a:pPr algn="r" indent="0" marL="0">
              <a:lnSpc>
                <a:spcPct val="130039"/>
              </a:lnSpc>
              <a:buNone/>
            </a:pPr>
            <a:r>
              <a:rPr lang="en-US" sz="10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тело обматывали льняными бинтами. Между слоями клали амулеты и священные знаки, которые должны были защищать умершего в пути к Осирису.
</a:t>
            </a:r>
            <a:endParaRPr lang="en-US" sz="1032" dirty="0"/>
          </a:p>
        </p:txBody>
      </p:sp>
      <p:sp>
        <p:nvSpPr>
          <p:cNvPr id="11" name="Text 4"/>
          <p:cNvSpPr txBox="1"/>
          <p:nvPr/>
        </p:nvSpPr>
        <p:spPr>
          <a:xfrm>
            <a:off x="282150" y="2922600"/>
            <a:ext cx="1402500" cy="117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0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тела
</a:t>
            </a:r>
            <a:pPr algn="l" indent="0" marL="0">
              <a:lnSpc>
                <a:spcPct val="130039"/>
              </a:lnSpc>
              <a:buNone/>
            </a:pPr>
            <a:r>
              <a:rPr lang="en-US" sz="10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тело омывали и подготавливали к обряду. Считалось, что умершему понадобится сохраненное тело для жизни в загробном мире.
</a:t>
            </a:r>
            <a:endParaRPr lang="en-US" sz="1060" dirty="0"/>
          </a:p>
        </p:txBody>
      </p:sp>
      <p:sp>
        <p:nvSpPr>
          <p:cNvPr id="12" name="Text 5"/>
          <p:cNvSpPr txBox="1"/>
          <p:nvPr/>
        </p:nvSpPr>
        <p:spPr>
          <a:xfrm>
            <a:off x="7459325" y="1571300"/>
            <a:ext cx="1402500" cy="1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30039"/>
              </a:lnSpc>
              <a:buNone/>
            </a:pPr>
            <a:r>
              <a:rPr lang="en-US" sz="10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обряда
</a:t>
            </a:r>
            <a:pPr algn="r" indent="0" marL="0">
              <a:lnSpc>
                <a:spcPct val="130039"/>
              </a:lnSpc>
              <a:buNone/>
            </a:pPr>
            <a:r>
              <a:rPr lang="en-US" sz="10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8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Готовую мумию помещали в гроб и гробницу. Полная мумификация могла длиться около 70 дней и требовала больших затрат, поэтому была доступна не всем.
</a:t>
            </a:r>
            <a:endParaRPr lang="en-US" sz="100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Скарабей — знак нового рождения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скарабей часто делали из камня, фаянса или металла и носили на груди или на запястье. Египтяне связывали его с обновлением и возрождением, потому что жук катит шар, словно солнце движется по небу.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 Гора против бед и болезней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Амулет с изображением Ока Гора считался особенно сильным защитным знаком. Его клали в бинты мумии и носили в повседневной жизни, чтобы отвести болезни, сглаз и несчастья, а также сохранить здоровье семьи.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Анкх — ключ к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Анкх узнается по форме креста с петлей сверху. Для египтян он означал жизнь и продолжение существования после смерти, поэтому его изображали на стенах храмов, украшениях и погребальных предметах.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Амулеты и магические знаки защиты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видели в животных не просто существ, а земные образы божественной силы, которую можно было узнать по повадкам и внешнему виду.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животные показывают, как религия соединяла природу, мифы и повседневные представления людей о защите, власти и знании.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древнеегипетским мифам и храмовым изображениям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Священные животные и их значение
</a:t>
            </a:r>
            <a:endParaRPr lang="en-US" sz="2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религиозные процессии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361275" y="42805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выходили к людям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праздников статую бога выносили из храма и несли в процессии по улицам. Люди могли видеть своего божества только в особые дни, поэтому такие события считались очень важными.
</a:t>
            </a:r>
            <a:endParaRPr lang="en-US" sz="1139" dirty="0"/>
          </a:p>
        </p:txBody>
      </p:sp>
      <p:sp>
        <p:nvSpPr>
          <p:cNvPr id="11" name="Text 3"/>
          <p:cNvSpPr txBox="1"/>
          <p:nvPr/>
        </p:nvSpPr>
        <p:spPr>
          <a:xfrm>
            <a:off x="4361275" y="1598161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дары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Праздничное шествие сопровождали песни, танцы, удары в барабаны и игра на инструментах. Жители приносили хлеб, цветы, напитки и другие дары, показывая уважение к богам и благодарность за их помощь.
</a:t>
            </a:r>
            <a:endParaRPr lang="en-US" sz="1139" dirty="0"/>
          </a:p>
        </p:txBody>
      </p:sp>
      <p:sp>
        <p:nvSpPr>
          <p:cNvPr id="12" name="Text 4"/>
          <p:cNvSpPr txBox="1"/>
          <p:nvPr/>
        </p:nvSpPr>
        <p:spPr>
          <a:xfrm>
            <a:off x="4361275" y="2768270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Нилом и природой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торжества совпадали с разливом Нила, началом сева или обновлением растительности. Так египтяне отмечали моменты, когда природа снова становилась плодородной и жизнь в стране продолжалась.
</a:t>
            </a:r>
            <a:endParaRPr lang="en-US" sz="1139" dirty="0"/>
          </a:p>
        </p:txBody>
      </p:sp>
      <p:sp>
        <p:nvSpPr>
          <p:cNvPr id="13" name="Text 5"/>
          <p:cNvSpPr txBox="1"/>
          <p:nvPr/>
        </p:nvSpPr>
        <p:spPr>
          <a:xfrm>
            <a:off x="4361275" y="3938396"/>
            <a:ext cx="4286700" cy="72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объединяли простых жителей, жрецов и фараона. Во время торжеств люди ощущали, что вся страна участвует в одном общем порядке, поддерживаемом богами и священными обрядами.
</a:t>
            </a:r>
            <a:endParaRPr lang="en-US" sz="113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225758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и храмовые надписи Древнего Египта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религия связывала правителя, храмы и обряды в единую систему власти.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представления делали власть фараона законной и священной, а храмы помогали укреплять его авторитет среди жителей страны.
</a:t>
            </a:r>
            <a:endParaRPr lang="en-US" sz="1148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религия поддерживала власть фараона
</a:t>
            </a:r>
            <a:endParaRPr lang="en-US" sz="2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4300" y="251050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религия Египта со временем
</a:t>
            </a:r>
            <a:endParaRPr lang="en-US" sz="2100" dirty="0"/>
          </a:p>
        </p:txBody>
      </p:sp>
      <p:sp>
        <p:nvSpPr>
          <p:cNvPr id="9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910025" y="2524600"/>
            <a:ext cx="1641000" cy="22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местные культы
</a:t>
            </a:r>
            <a:pPr algn="ctr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областях Египта почитали своих богов и священных животных. Со временем некоторые культы становились известнее и постепенно объединялись в общую религиозную систему.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90375" y="2524600"/>
            <a:ext cx="1641000" cy="22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Усиление главных богов
</a:t>
            </a:r>
            <a:pPr algn="ctr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разные эпохи особое значение получали Ра, Осирис, Исида и другие божества. Их изображения и мифы становились частью храмов, надписей и погребальных обрядов.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670725" y="2524600"/>
            <a:ext cx="1641000" cy="22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 Эхнатона
</a:t>
            </a:r>
            <a:pPr algn="ctr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Фараон Эхнатон попытался сделать главным богом Атона — солнечный диск. Это была необычная и краткая перемена, которая затронула храмы, искусство и религиозную жизнь.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551075" y="2524600"/>
            <a:ext cx="1641000" cy="221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старых традиций
</a:t>
            </a:r>
            <a:pPr algn="ctr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реформы многие прежние боги снова заняли важное место в Египте. Несмотря на перемены, вера в богов, обряды и загробную жизнь оставалась очень стойкой.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900" y="834828"/>
            <a:ext cx="3623400" cy="12950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575" y="2175343"/>
            <a:ext cx="3623400" cy="12950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0575" y="3518078"/>
            <a:ext cx="3623400" cy="129508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320175" y="103515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 и мумии, которые узнают все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Пирамиды, мумии и золотые погребальные маски стали символами Древнего Египта во всем мире. Они напоминают о вере египтян в загробную жизнь и о том, как много сил люди вкладывали в сохранение памяти о мертвых.
</a:t>
            </a:r>
            <a:endParaRPr lang="en-US" sz="1196" dirty="0"/>
          </a:p>
        </p:txBody>
      </p:sp>
      <p:sp>
        <p:nvSpPr>
          <p:cNvPr id="11" name="Text 2"/>
          <p:cNvSpPr txBox="1"/>
          <p:nvPr/>
        </p:nvSpPr>
        <p:spPr>
          <a:xfrm>
            <a:off x="4321850" y="2375681"/>
            <a:ext cx="4327800" cy="93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Находки, которые помогают ученым
</a:t>
            </a:r>
            <a:pPr algn="l" indent="0" marL="0">
              <a:lnSpc>
                <a:spcPct val="115000"/>
              </a:lnSpc>
              <a:buNone/>
            </a:pPr>
            <a:r>
              <a:rPr lang="en-US" sz="11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Гробница Тутанхамона и храмы Карнака открыли исследователям множество сведений о богах, обрядах и повседневной жизни. Благодаря археологам мы можем увидеть, как религия влияла на искусство, письмо и власть.
</a:t>
            </a:r>
            <a:endParaRPr lang="en-US" sz="1196" dirty="0"/>
          </a:p>
        </p:txBody>
      </p:sp>
      <p:sp>
        <p:nvSpPr>
          <p:cNvPr id="12" name="Text 3"/>
          <p:cNvSpPr txBox="1"/>
          <p:nvPr/>
        </p:nvSpPr>
        <p:spPr>
          <a:xfrm>
            <a:off x="4321850" y="3718401"/>
            <a:ext cx="4327800" cy="9326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Символы, живущие до сих пор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Анкх, Око Гора и изображения египетских богов встречаются в книгах, музеях и фильмах. Эти знаки продолжают привлекать людей, потому что соединяют историю, тайну и яркий художественный образ.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505400" y="288925"/>
            <a:ext cx="81423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религии Древнего Египта
</a:t>
            </a:r>
            <a:endParaRPr lang="en-US" sz="2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объединяла богов, фараона, храмы и обычных людей в один порядок. Она помогала объяснять мир, поддерживала власть и дарила египтянам надежду на вечную жизнь.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религия была сердцем Древнего Египта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2026-06-02T04:18:07Z</dcterms:created>
  <dcterms:modified xsi:type="dcterms:W3CDTF">2026-06-02T04:18:07Z</dcterms:modified>
</cp:coreProperties>
</file>