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растений — основа жизни на Земле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400 000 видов растений обеспечивают кислород, пищу и экосистемы нашей планеты.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эволюция растений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растения появились 470 миллионов лет назад, осваивая сушу. Они преобразовали атмосферу, выделяя кислород, что стало основой для жизни животных. Постепенно усложнялось строение и способы размножения.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растительной клетки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клеточная оболочка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оболочка из целлюлозы придаёт растению прочность и форму, защищает внутренние структуры. Это отличает растения от животных клеток.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хлоропластов и вакуолей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 хлорофиллом проводят фотосинтез, создавая энергию. Большая вакуоль хранит воду и питательные вещества, поддерживая тургор клетки.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растений по числу видов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составляют около 80% всех видов растений, доминируя по разнообразию.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что цветковые растения — главная часть растительного мира с максимальным видовым богатством.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«Живая природа», 2023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7550" y="1249087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1164" y="1249087"/>
            <a:ext cx="297900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7550" y="2961012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164" y="2961012"/>
            <a:ext cx="297900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водорослей в экосистемах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Обитание в воде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живут в пресных и солёных водах, не имея настоящих корней или листьев, что адаптирует их к водной среде.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50% кислорода на Земле вырабатывают именно водоросли, поддерживая дыхание живых организмов.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и промышленная 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служат кормом для рыб и источником пищевых добавок, удобрений и лекарств.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— хлорелла, ламинария и улотрикс — важны для баланса водных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и значение мхов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корней и роль ризоидов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не имеют настоящих корней, их функцию выполняют ризоиды, укрепляющие растение в почве и способствующие поглощению воды.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мхов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предпочитают влажные леса, болота и каменистые места, где создают плотные покровы и поддерживают влажность.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использование сфагнума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накапливает воду, формирует торф, применяется как упаковочный материал и обладает антисептическими свойствами.
</a:t>
            </a:r>
            <a:endParaRPr lang="en-US" sz="12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папоротников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имеют вайи — сложные листья, а также стебли и корни, что обеспечивает им устойчивость и питание.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происходит с помощью спор, что позволяет им быстро расселяться в тенистых, влажных местах.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прошлом папоротники сыграли важную роль в формировании каменного угля, составляя древние леса.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культурах молодые листья папоротников употребляют в пищу, используя их питательные качества.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растения и их адаптация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деревья и кустарники с игольчатыми листьями, такие как сосна и ель, эффективно переносят холод и бедную почву тайги.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хвойных ценится в строительстве и производстве бумаги, а сами растения помогают очищать воздух и защищать почву от эрозии.
</a:t>
            </a:r>
            <a:endParaRPr lang="en-US" sz="10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значение цветковых растений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включают деревья, кустарники и травы, все с цветками и плодами, что способствует распространению семян.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обеспечивают пищу для человека, домашних животных и диких обитателей, поддерживая продовольственные цепи.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ландшафты суши — луга, сады и поля — формируются именно цветковыми растениями.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423891"/>
            <a:ext cx="4865100" cy="261856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групп растений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строение, способы размножения и примеры растений каждой группы, показывая их эволюционное усложнение.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растений проявляется в усложнении строения и методов размножения, что отражено в таблице.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«Живая природа»
</a:t>
            </a:r>
            <a:endParaRPr lang="en-US" sz="8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процесс преобразования энергии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это процесс превращения солнечного света в энергию, в ходе которого растения преобразуют углекислый газ и воду в глюкозу — источник топлива для роста.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в хлоропластах улавливает свет, что запускает синтез органических веществ и выделение кислорода, необходимого для дыхания живых организмов.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регулирует газовый состав атмосферы, обеспечивая баланс кислорода и углекислого газа на Земле, поддерживая жизнь на планете.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вклад групп растений в производство кислорода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часть кислорода вырабатывается водорослями и цветковыми, что подчеркивает их важность в глобальном кислородном цикле.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Земле напрямую зависит от фотосинтеза водорослей и цветковых растений, обеспечивающих основное снабжение атмосферного кислорода.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Общей биологии, 2023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растений к различным средам обитания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Суккуленты пустынь и их водоносные запасы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Суккуленты в засушливых регионах накапливают воду в толстых тканях, что помогает им переживать длительную засуху. Их листья и стебли часто покрыты восковым налётом для уменьшения испарения.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Эдельвейс — защитник альпийских склонов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Эдельвейс обитает в горах и покрыт густыми волосками, предохраняющими растение от холода и сильного ультрафиолетового излучения, что делает его характерным символом выносливости.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Лианы в тропических лесах — охотники за светом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Лианы используют длинные гибкие побеги, чтобы подниматься вверх по другим растениям и достигать солнечного света в густой тропической лесной тени, обеспечивая своё питание и рост.
</a:t>
            </a:r>
            <a:endParaRPr lang="en-US" sz="12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растений: разнообразие способов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происходит через части растения — корни, стебли или листья, что быстро увеличивает численность без изменения генетического материала.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Споровое размножение характерно для мхов и папоротников; споры мелкие, легко распространяются ветром и прорастают в подходящих условиях.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Семенное размножение преобладает у цветковых и хвойных, где семена содержат запас питательных веществ для роста нового растения.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методов размножения повышает адаптивность растений к окружающей среде, обеспечивая их выживаемость в разных условиях.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291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растений и животных в природе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служат пищей и укрытием для множества животных, способствуют опылению через взаимодействие с насекомыми и птицами, что поддерживает биоразнообразие.
</a:t>
            </a:r>
            <a:endParaRPr lang="en-US" sz="986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помогают распространять семена и участвуют в разложении растительных остатков, что способствует круговороту веществ и поддержанию экосистем.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918214"/>
            <a:ext cx="4405200" cy="14964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растений для человека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категории растений и их применение в жизни человека, подчеркивая их важность в питании, медицине и промышленности.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обеспечивают разнообразные ресурсы, от пищи до материалов, влияя на здоровье и экономику человека.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Биология, 5 класс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охраняемые растения России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Венерин башмачок — красота под угрозой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редкий орхидейный цветок страдает от потери среды обитания и сбора. Охрана в заповедниках помогает сохранить его популяцию для будущих поколений.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 тонколистный — символ уязвимых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Обитающий на ограниченных территориях России, пион подвержен угрозам от хозяйственной деятельности. Усилия по сохранению направлены на восстановление его численности в природе.
</a:t>
            </a:r>
            <a:endParaRPr lang="en-US" sz="13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 сохранение растительного мира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 век: Создание первых ботанических садов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систематического изучения растений с закладкой ботанических коллекций, что увеличило знания о биоразнообразии.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1980-е: Введение Красной книги России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с перечнем редких и исчезающих видов стал основой для охранных мер и государственной политики.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век: Учреждение заповедников и национальных парков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природных территорий стала приоритетом для сохранения уникальных экосистем и видов растений.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Современность: Международные программы сохранения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проекты направлены на восстановление исчезающих видов и охрану биоразнообразия на глобальном уровне.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растениям — уничтожение естественных мест обитания и индустриализация, меняющие экосистемы и снижающие биологическое разнообразие.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 загрязнение окружающей среды ухудшают условия роста, снижая устойчивость растений к стрессам и болезням.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Выходами являются экологическое образование, восстановление природных зон и технологии, которые помогут сохранить и приумножить растительный мир.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растений: угрозы и возможности
</a:t>
            </a:r>
            <a:endParaRPr lang="en-US" sz="22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2240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100350"/>
            <a:ext cx="4102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ценность и защита растительного царства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5925"/>
            <a:ext cx="37545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ключ к жизни на Земле. Их сохранение является нашим долгом, обеспечивающим здоровье планеты и благополучие будущих поколений людей и животных.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2026-05-08T08:09:04Z</dcterms:created>
  <dcterms:modified xsi:type="dcterms:W3CDTF">2026-05-08T08:09:04Z</dcterms:modified>
</cp:coreProperties>
</file>