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— поэт русской природы и родной земли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чьи стихи легко запоминаются и трогают сердце.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поэт времени перемен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жил в эпоху больших потрясений: сменялись власть, уклад жизни и привычные представления людей. Он вырос в крестьянской среде и хорошо знал деревню, поэтому сумел передать её речь, быт и настроение в своих стихах.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селе Константиново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1895 год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октября Сергей Есенин родился в селе Константиново Рязанской губернии. Именно здесь начался его путь будущего поэта.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воспитывали дедушка и бабушка. Он слышал народные песни, сказки и живую разговорную речь, которая потом отразилась в стихах.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Есенин видел поля, леса, реки и деревенский труд. Картины природы и смена времён года стали важной частью его поэзии.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которые словно оживают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берёза часто становится не просто деревом, а частью живого и тёплого мира. Он замечает, как снег ложится на ветви, как меняется свет зимой и как привычный пейзаж превращается в поэтический образ.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дороги и тишина родного края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легко представить широкое поле, деревенскую дорогу и спокойный закат. Эти картины передают не только красоту природы, но и чувство родного дома, близкого и знакомого с детства.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Есенина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Есенин уехал в Москву, где продолжил учёбу и работал в типографии. Этот период помог ему ближе узнать городскую жизнь и начать свой литературный путь.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поэт приехал в Петроград и познакомился с известными литераторами. Его стихи сразу обратили на себя внимание мягким ритмом и яркими образами.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Есенина выделялись музыкальностью и связанностью с деревенским миром. Читатели чувствовали в них искренность, простоту и живую любовь к родной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Есенина
</a:t>
            </a:r>
            <a:endParaRPr lang="en-US" sz="31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важные вехи жизни поэта и помогает увидеть, как менялся его путь.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Есенина была короткой, но очень насыщенной: каждый важный этап заметно отражался в его творчестве.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 А. Есенине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248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40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9222" y="2192325"/>
            <a:ext cx="506363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Есенина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родной земли у Есенина связан с памятью, теплом и чувством принадлежности к своему краю. Через него поэт говорит о самом дорогом и близком.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снега, луга и поля помогают Есенину показать красоту привычного мира. Природа у него не фон, а живой участник стихотворения.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поэт раскрывает личные чувства, сомнения и надежды. Эти стихи делают его образ более человечным и близким читателю.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часто размышляет о том, как быстро проходит молодость. В его стихах слышны и радость жизни, и тихая грусть от перемен.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особенно заметны тревога и внутреннее одиночество. Через них поэт говорит о непростом состоянии человека в меняющемся мире.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Есенина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соединяют пейзаж, личные чувства и размышления о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природы и Родины показывает, что главное в поэзии Есенина — связь человека с родной землёй.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тематики стихотворений С. А. Есенина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поэты 1920-х годов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Имажинисты и 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1920-х годов Есенин был связан с имажинистами, которые ценили яркие и необычные образы. Это помогло ему по-новому взглянуть на форму стиха и поэтическую выразительность.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голос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Есенин не потерял собственного стиля. В его стихах остались простая речь, народная интонация и особая мелодичность, по которой его легко узнать среди других поэтов.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Есенина от деревни к известности
</a:t>
            </a:r>
            <a:endParaRPr lang="en-US" sz="237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жизненные этапы поэта связаны с развитием его творчества.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«Берёза»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«Берёзе» Есенин показывает обычное зимнее дерево так, будто оно становится живым и праздничным образом. Читатель видит красоту в самом простом пейзаже.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короткие и точные слова, мягкие сравнения и светлые детали. Благодаря этому стихотворение легко читать вслух и запоминать наизусть.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раннее произведение помогает понять главную черту Есенина: он умеет замечать поэзию в природе и передавать её очень понятно даже младшим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«Письмо к женщине»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звучит обращение к человеку, с которым поэт связан памятью о прошлом. Есенин говорит спокойно, но в его словах чувствуется глубокое внутреннее напряжение.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сожаление о допущенных ошибках и попытку понять собственную жизнь. Здесь особенно заметны размышления взрослого человека о личной ответственности.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в тексте есть не только чувства, но и взгляд назад — на время, когда отношения и поступки казались проще, чем они были на самом деле.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лирика отличается искренностью: Есенин не скрывает переживаний, а открыто делится ими с читателем, поэтому стихотворение воспринимается очень лично и серьёзно.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 время Есенин особенно ясно говорит о прощании с юностью и спокойном принятии перемен в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стихотворения в собрании сочинений С. А. Есенина и литературоведческих изданиях.
</a:t>
            </a:r>
            <a:endParaRPr lang="en-US" sz="60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этого зрелого и очень известного стихотворения
</a:t>
            </a:r>
            <a:endParaRPr lang="en-US" sz="22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лирике Есенина
</a:t>
            </a:r>
            <a:endParaRPr lang="en-US" sz="268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развитие интонации повлияли и личные переживания поэта, и перемены в стране, поэтому стихи постепенно становятся более напряжёнными.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идёт от светлого созерцания к тревоге и усталости, но сохраняет искренность и силу чувств.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датировке и содержанию стихотворений Есенина; литературоведческий анализ.
</a:t>
            </a:r>
            <a:endParaRPr lang="en-US" sz="6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Есенина легко запоминаются
</a:t>
            </a:r>
            <a:endParaRPr lang="en-US" sz="289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пишет так, будто говорит просто и доверительно. Его строки звучат плавно, с повторами и ритмом, поэтому их удобно читать вслух и учить наизусть.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природы и точные детали помогают быстро представить картину. Когда слово сразу вызывает образ, стихотворение лучше остаётся в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Сергея Есенина
</a:t>
            </a:r>
            <a:endParaRPr lang="en-US" sz="33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некоторые самые известные произведения поэта и их особенности.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Есенина разнообразно: от лирики о природе до произведений о судьбе человека и времени.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датах публикации и жанре произведений С. А. Есенина.
</a:t>
            </a:r>
            <a:endParaRPr lang="en-US" sz="7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4337" y="2571150"/>
            <a:ext cx="234901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школьном изучении и культуре
</a:t>
            </a:r>
            <a:endParaRPr lang="en-US" sz="339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входят в школьные программы, потому что помогают детям понимать образный язык, настроение лирики и связь поэзии с жизнью автора.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стихи Есенина были положены на музыку. Певучесть его строк делает их близкими не только для чтения, но и для исполнения.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конкурсах чтецов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часто выбирают для выразительного чтения: в них есть чёткий ритм, яркие интонации и слова, которые хорошо звучат со сцены.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Есенина связано с образом понятного и искреннего поэта, который умеет говорить о простых вещах глубоко и выразительно.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поэта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переживает трудный период: усиливаются тревога, усталость и внутреннее напряжение, заметные и в его поздних стихах.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год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меняет место пребывания, его состояние ухудшается, а в творчестве всё сильнее звучат мотивы одиночества и печали.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декабря 1925 года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умирает в Ленинграде. Его ранний уход делает судьбу поэта особенно трагичной и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Есенин остаётся близким читателям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говорят о чувствах, знакомых каждому: любви к дому, тоске по родным местам, радости от природы и боли утрат. Поэтому их легко понять и детям, и взрослым.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соединять простые слова с глубоким смыслом. Из-за этого его строки звучат естественно, но при этом заставляют задуматься о жизни и человеке.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Есенина продолжают читать, учить наизусть и обсуждать в школе, потому что его поэзия остаётся живой, искренней и очень человечной.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живой голос русской поэзии
</a:t>
            </a:r>
            <a:endParaRPr lang="en-US" sz="357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показал, как в простых словах могут звучать красота природы, любовь к родной земле и глубокие человеческие чувства. Именно поэтому его поэзия остаётся близкой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2026-05-17T18:35:23Z</dcterms:created>
  <dcterms:modified xsi:type="dcterms:W3CDTF">2026-05-17T18:35:23Z</dcterms:modified>
</cp:coreProperties>
</file>