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живой мир: ключевые процессы и задачи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влияние человека на природу и важность экологического мышления для будущих поколений.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включает растения, животных и микроорганизмы. Человек на протяжении веков воздействует на природу через охоту и земледелие, что усилилось с технологическим прогрессом, вызывая современные экологические вызовы.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и человек: исторический обзор и актуальность вопросов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влияли на живой мир, добывая пищу и используя растения. Эти действия меняли состав видов и распределение животных, но влияние было относительно локальным.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собирательство — первые изменения в экосистемах
</a:t>
            </a:r>
            <a:endParaRPr lang="en-US" sz="1104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и рост промышленности привели к массовому загрязнению почвы, воды и воздуха, глобальному сокращению видов и ускорению климатических изменений, затронув весь живой мир.
</a:t>
            </a:r>
            <a:endParaRPr lang="en-US" sz="982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революция — новый виток антропогенного давления
</a:t>
            </a:r>
            <a:endParaRPr lang="en-US" sz="98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земледелия увеличило потребности в земле, что повлекло за собой вырубку лесов и сокращение диких сообществ, изменив природный ландшафт и биологическое разнообразие.
</a:t>
            </a:r>
            <a:endParaRPr lang="en-US" sz="1015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сельскому хозяйству и его экологические последствия
</a:t>
            </a:r>
            <a:endParaRPr lang="en-US" sz="112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влияния человека на природу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волков из-за охоты вызвало рост популяции оленей, что привело к перееданию растительности и деградации лесных экосистем, нарушая баланс природы.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популяцию хищников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лов рыбы уменьшил количество крупных хищных видов, что изменило структуру пищевой цепи и повлияло на устойчивость водоёмов, снижая биологическое разнообразие.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пищевых цепей в водных экосистемах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пищевые цепи: примеры изменений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2021 году численность белых медведей в России упала на 17% по сравнению с 1995 годом из-за браконьерства и изменений климата.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17%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снижение численности белых медведей за 26 лет отмечено в России, свидетельствуя о серьёзных угрозах их выживанию.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Массштабный промысел морской коровы в XVIII веке вскоре привёл к её вымиранию, показывая разрушительное воздействие человека на редкие виды.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корова Стеллера — пример быстрого исчезновения
</a:t>
            </a:r>
            <a:endParaRPr lang="en-US" sz="1179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птиц сокращаются из-за вырубки лесов и загрязнения, что отражает ухудшение состояния экосистем и необходимость защиты природных мест.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опасности: последствия разрушения сред обитания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эти редкие животные страдают от браконьерства и потери ареала обитания, что требует срочных мер по их охране и восстановлению.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угрозой: дальневосточный леопард и сайгак
</a:t>
            </a:r>
            <a:endParaRPr lang="en-US" sz="1195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видов: уроки прошлого и вызовы настоящего
</a:t>
            </a:r>
            <a:endParaRPr lang="en-US" sz="22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и их влияние на природу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Канадская золотарник активно распространяется в европейской части России, вытесняя местные растения и нарушая биоразнообразие региональных экосистем.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чужеродных рыб, таких как карась, в неместные водоёмы приводит к ухудшению условий для аборигенных видов и нарушению пищевых сетей.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рак, завезённый в российские реки, конкурирует с местными ракообразными, снижая их численность и изменяя структуру обитателей водных экосистем.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 способствует снижению устойчивости природных сообществ и усложняет задачи по их сохранению.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роста вызвала таяние вечной мерзлоты и сокращение водных ресурсов в северных регионах страны.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температуры способствует изменениям в миграциях животных и увеличению экстремальных погодных явлений.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Росгидромет, 2021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изменение климата в России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 и городов делит природные экосистемы на изолированные участки, ограничивая миграцию и размножение животных.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более миллиона километров автомобильных дорог, значительная часть которых требует мер для снижения воздействия на дикую природу.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часто проходят через охраняемые территории, что ухудшает состояние тех природных комплексов, где сохраняются редкие виды.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природных территорий из-за инфраструктуры
</a:t>
            </a:r>
            <a:endParaRPr lang="en-US" sz="22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промышленные предприятия выделяют токсичные вещества в атмосферу, почву и воду, ухудшая здоровье животных и растений.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бытовых отходов накапливается в природе, что приводит к загрязнению водоёмов, почв и накоплению микропластика в пищевых цепях.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 обитания: источники и последствия
</a:t>
            </a:r>
            <a:endParaRPr lang="en-US" sz="24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Обезлесение значительно сокращает места обитания многих животных, что ведёт к потерям биологического разнообразия. Площадь лесов в России ежегодно уменьшается на миллионы гектаров, влияя на экосистемные процессы.
</a:t>
            </a:r>
            <a:endParaRPr lang="en-US" sz="1258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вырубка лесов снижает качество воздуха, так как уменьшается продукция кислорода. Леса выполняют важную роль в регуляции климата и поддержании экологического баланса на всей территории страны.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обезлесения на экосистемы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природных ландшафтов: урбанизация и сельское хозяйство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начало урбанизации
</a:t>
            </a:r>
            <a:pPr algn="ctr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развитие сельского хозяйства запускают процесс активного преобразования природных ландшафтов, сокращая естественные экосистемы.
</a:t>
            </a:r>
            <a:endParaRPr lang="en-US" sz="1293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1950–1980 гг. — индустриализация
</a:t>
            </a:r>
            <a:pPr algn="ctr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расширение сельского хозяйства и интенсивное строительство городов приводят к масштабному изменению почв и снижению площади природных местообитаний.
</a:t>
            </a:r>
            <a:endParaRPr lang="en-US" sz="1151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— переходный период
</a:t>
            </a:r>
            <a:pPr algn="ctr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изменения влияют на использование земель, начинается активное освоение пригородных территорий, изменяющих природный ландшафт.
</a:t>
            </a:r>
            <a:endParaRPr lang="en-US" sz="1307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устойчивое развитие
</a:t>
            </a:r>
            <a:pPr algn="ctr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Возрастающее внимание к экологии стимулирует создание зеленых зон и развитие экосистем в городах, а также внедрение устойчивых методов сельского хозяйства.
</a:t>
            </a:r>
            <a:endParaRPr lang="en-US" sz="1151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3500" y="1710453"/>
            <a:ext cx="297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химизации на живой мир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ухудшает качество почв и снижает их плодородие, что приводит к деградации земель в сельскохозяйственных регионах.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удобрения и химические вещества снижают численность пчёл и других опылителей, что ухудшает размножение растений и урожайность.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насекомых-опылителей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Химикаты с полей попадают в водоемы, вызывая гибель рыб и ухудшая качество питьевой воды для человека и животных.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лесов помогает вернуть утраченные экосистемы и обеспечивает питание и жильё для многих видов животных. В России ежегодно проводится массовое лесовосстановление.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лесных массивов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природных парков способствует защите исчезающих животных и растений, восстанавливая баланс в природных сообществах.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видов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пластических отходов снижает загрязнение среды обитания, что положительно влияет на здоровье животных и сохранение акваторий и суши.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использования пластика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живого мира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83" y="1647777"/>
            <a:ext cx="4263171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охраны различаются по степени защиты и возможности посещения: заповедники — строгий контроль, национальные парки — регулируемый туризм, заказники — охрана отдельных объектов.
</a:t>
            </a:r>
            <a:endParaRPr lang="en-US" sz="12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формы охраны обеспечивают баланс между сохранением природы и возможностью её изучения и посещения.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охраны природы в России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4" y="1225646"/>
            <a:ext cx="1942505" cy="195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074" y="1225646"/>
            <a:ext cx="1942505" cy="195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0164" y="1225646"/>
            <a:ext cx="1942505" cy="195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9254" y="1225646"/>
            <a:ext cx="1942505" cy="1957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4582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представитель кошачьих находится под угрозой из-за утраты среды обитания и браконьерства. Специальные программы помогли стабилизировать численность в последние годы.
</a:t>
            </a:r>
            <a:endParaRPr lang="en-US" sz="894" dirty="0"/>
          </a:p>
        </p:txBody>
      </p:sp>
      <p:sp>
        <p:nvSpPr>
          <p:cNvPr id="13" name="Text 1"/>
          <p:cNvSpPr txBox="1"/>
          <p:nvPr/>
        </p:nvSpPr>
        <p:spPr>
          <a:xfrm>
            <a:off x="64582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символ исчезающего наследия
</a:t>
            </a:r>
            <a:endParaRPr lang="en-US" sz="1160" dirty="0"/>
          </a:p>
        </p:txBody>
      </p:sp>
      <p:sp>
        <p:nvSpPr>
          <p:cNvPr id="14" name="Text 2"/>
          <p:cNvSpPr txBox="1"/>
          <p:nvPr/>
        </p:nvSpPr>
        <p:spPr>
          <a:xfrm>
            <a:off x="269491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хищник, встречающийся только на Дальнем Востоке. Возрастающее внимание к охране способствует сохранению популяции и мест обитания этого вида.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269491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4400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редкая в Европе и России, страдает из-за изменений ландшафтов и загрязнения водоёмов. Восстановительные меры помогают поддерживать популяцию.
</a:t>
            </a:r>
            <a:endParaRPr lang="en-US" sz="894" dirty="0"/>
          </a:p>
        </p:txBody>
      </p:sp>
      <p:sp>
        <p:nvSpPr>
          <p:cNvPr id="17" name="Text 5"/>
          <p:cNvSpPr txBox="1"/>
          <p:nvPr/>
        </p:nvSpPr>
        <p:spPr>
          <a:xfrm>
            <a:off x="474400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аист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793135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растение из Красной книги, исчезающее из-за туристического давления и изменения климата. Защита включает создание охраняемых природных территорий.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6793135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Альпийский эдельвейс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в России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программ разведения и переселения редких животных помогает поддерживать численность популяций и сохранять биологическое разнообразие.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населения в эко-волонтёрстве и природоохранных акциях повышает эффективность мер сохранения и формирует ответственное отношение к природе.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естественных мест обитания, например посадка дубовых рощ, способствует сохранению редких насекомых и других видов природных комплексов.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человека в сохранении видов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электробусов и электровелосипедов способствует снижению выбросов вредных веществ и уменьшению загрязнения воздуха в городах.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экологичного транспорта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раздельного сбора отходов и строительство энергоэффективных зданий способствуют рациональному использованию ресурсов и сокращению негативного воздействия на окружающую среду.
</a:t>
            </a:r>
            <a:endParaRPr lang="en-US" sz="1038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переработки и энергосбережения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инновации: на пути к гармонии с природой
</a:t>
            </a:r>
            <a:endParaRPr lang="en-US" sz="23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экологических акциях, таких как «Чистый берег» и «Сохраним лес», помогает поддерживать чистоту региональной природы.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мусора и раздельный сбор пластиковых, бумажных и металлических отходов способствует снижению загрязнения и улучшению переработки.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электроэнергии и воды в быту уменьшает нагрузку на природные ресурсы и способствует сохранению экосистем.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экологических привычек у школьников поддерживается через обучение и участие в городских и школьных программах.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шаги: вклад каждого в охрану природы
</a:t>
            </a:r>
            <a:endParaRPr lang="en-US" sz="25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для устойчивого будущего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 действия каждого человека и общества в целом обеспечат сохранение природы и гармоничное сосуществование человека с окружающей средой на долгие годы.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2026-05-11T00:14:32Z</dcterms:created>
  <dcterms:modified xsi:type="dcterms:W3CDTF">2026-05-11T00:14:32Z</dcterms:modified>
</cp:coreProperties>
</file>