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 её реализация в клетке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превращается в признаки организма?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нужна наследственная информация
</a:t>
            </a:r>
            <a:endParaRPr lang="en-US" sz="2399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сохраняет инструкции для жизни, передаётся при делении клеток и от родителей потомству, а через работу разных генов обеспечивает рост, развитие и разнообразие признаков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как основы наследственности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образована двумя антипараллельными цепями, которые закручены в устойчивую двойную спираль. Такая организация делает хранение генетической информации надёжным и удобным для копирования.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соединяются строго по принципу комплементарности: аденин — с тимином, гуанин — с цитозином. Это правило позволяет точно воспроизводить последовательность ДНК при делении клетки.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порядок нуклеотидов в цепи служит своеобразным текстом, в котором записаны инструкции для синтеза РНК и белков. Поэтому последовательность ДНК определяет наследственные признаки.
</a:t>
            </a:r>
            <a:endParaRPr lang="en-US" sz="1148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в 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ДНК упакована в хромосомы, что защищает её от повреждений и помогает равномерно распределить генетический материал между дочерними клетками во время деления.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аллели и геном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в котором содержится информация о синтезе определённого белка или функциональной РНК. Он является единицей наследственности и работы клетки.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формы одного и того же гена. Они могут немного отличаться по последовательности нуклеотидов, из-за чего один и тот же признак проявляется по-разному.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Геномом называют полный набор генетической информации организма. В него входят все гены и значительные участки ДНК, необходимые для хранения и передачи наследственной программы.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диплоидных организмов признаки часто определяются сочетанием аллелей, полученных от матери и отца. Именно поэтому потомки одного вида не бывают полностью одинаковыми.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наследственной информации
</a:t>
            </a:r>
            <a:endParaRPr lang="en-US" sz="207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показывает, как отдельные элементы складываются в единую систему хранения генетической программы клетки.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шире объём информации и тем сложнее её согласованная реализация.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 через синтез белка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реализации наследственной информации от гена до фенотипического проявления.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перенос информации с ДНК на РНК
</a:t>
            </a:r>
            <a:endParaRPr lang="en-US" sz="2209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транскрипции
</a:t>
            </a:r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распознаёт нужный участок ДНК и начинает синтез РНК на одной из цепей, используя её как матрицу.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Сборка цепи РНК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РНК присоединяются по принципу комплементарности, поэтому последовательность новой молекулы точно соответствует информации на ДНК.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Обработка у 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мРНК получает кэп и поли-А-хвост, а интроны удаляются в ходе сплайсинга. Эти изменения повышают устойчивость и готовят молекулу к работе.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Готовность к 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Созревшая мРНК покидает ядро и становится матрицей для синтеза белка на рибосоме, связывая хранение информации с её реализацией.
</a:t>
            </a:r>
            <a:endParaRPr lang="en-US" sz="10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тРНК и генетический код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читают кодоны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движется по мРНК и считывает её не по одному нуклеотиду, а триплетами. Каждый кодон задаёт включение определённой аминокислоты в растущую белковую цепь.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тРНК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доставляет нужную аминокислоту к рибосоме и распознаёт кодон с помощью антикодона. Так обеспечивается точное соответствие между записью в мРНК и составом белка.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триплетен, почти универсален и вырожден: одну аминокислоту могут кодировать несколько разных кодонов. Это делает систему более устойчивой к отдельным изменениям.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стоп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АУГ обычно задаёт начало трансляции, а стоп-кодоны завершают синтез полипептида. Благодаря этому рибосома точно определяет границы будущего белка.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процесса определяется согласованием мРНК, тРНК и работы рибосомы, а энергия обеспечивает движение и сборку цепи.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занимает основную часть процесса, но именно инициация и терминация задают его начало и завершение.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клетки выполняют разные функции
</a:t>
            </a:r>
            <a:endParaRPr lang="en-US" sz="2069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ДНК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соматических клеток содержит один и тот же набор генетической информации, но этого недостаточно для одинаковой работы. Различия возникают из-за того, какие гены в клетке активны.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белки — разные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Нейроны, мышечные, эпителиальные и кровяные клетки синтезируют разные белки. Именно поэтому они различаются по строению, свойствам и выполняемым задачам в организме.
</a:t>
            </a:r>
            <a:endParaRPr lang="en-US" sz="902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регуляции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активность генов воздействуют регуляторные белки, сигналы из внешней среды и состояние хроматина. Эти механизмы включают или выключают нужные участки ДНК в определённый момент.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специализация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работа генов лежит в основе дифференцировки клеток, образования тканей и органов. Поэтому один и тот же геном может давать множество вариантов клеточной судьбы.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использует несколько типов РНК: одни переносят информацию, другие участвуют в сборке белка, третьи регулируют работу генов и обработку первичной РНК.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базовые сведения молекулярной биологии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РНК и их 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выполняют не только роль посредника между ДНК и белком, но и функции, без которых невозможны точная обработка и тонкая регуляция экспрессии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включает и выключает гены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текст с регуляторными метками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ДНК может быть доступен для считывания или, наоборот, скрыт в плотной упаковке хроматина. Именно поэтому один и тот же ген в разных клетках может работать по-разному, хотя последовательность ДНК остаётся неизменной.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Белки-переключатели на ДНК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связываются с промоторами и энхансерами, помогая или мешая запуску транскрипции. Они действуют как молекулярные «переключатели», задавая клетке, какой белок нужен сейчас, в каком количестве и в какой момент развития.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метки, меняющие доступность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 и модификации гистонов влияют на то, насколько плотно упакован хроматин. Эти изменения могут ослаблять или усиливать работу генов, поэтому клетка получает дополнительный уровень контроля над синтезом белков.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основных этапов экспрессии генов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контроля реализации наследственной информации
</a:t>
            </a:r>
            <a:endParaRPr lang="en-US" sz="176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распределён по всей цепочке реализации гена: от доступности ДНК до изменения уже готового белка. Наиболее гибкие точки — транскрипция и стабильность мРНК.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включается регуляция, тем сильнее эффект на конечный признак. Особенно важны этапы транскрипции и обработки РНК, где клетка может быстро менять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1646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ДНК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устойчивое изменение последовательности ДНК. Оно может затронуть один нуклеотид, небольшой участок гена или даже крупный фрагмент хромосомы, меняя свойства наследственного материала.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вариантам относят замены, вставки, делеции, дупликации и перестройки хромосом. Разные типы по-разному влияют на работу генов: одни почти незаметны, другие резко нарушают синтез белка.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вредно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нейтральными, вредными и полезными. Именно полезные варианты создают материал для эволюции, а нейтральные могут сохраняться в популяции без заметного влияния на организм.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болезнями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мутация нарушает важный белок или регуляцию гена, она может приводить к наследственным заболеваниям. Некоторые изменения ДНК также повышают риск опухолевого роста и других патологий.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появляется не только из-за комбинации уже имеющихся аллелей, но и за счёт новых мутаций. Благодаря этому в популяциях постоянно возникают новые признаки и сочетания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05208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генетические нарушения затрагивают разные звенья клеточной работы: транспорт веществ, форму клеток или обмен аминокислот.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 и медицинской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заболеваний, связанных с мутациями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изменение одного гена может нарушить работу целых систем организма, если затронут ключевой белок или фермент.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 через белок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изменение ДНК влияет на РНК, белок и итоговый признак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 влияние среды на активность генов
</a:t>
            </a:r>
            <a:endParaRPr lang="en-US" sz="2062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изменения текста ДНК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 не переписывают последовательность нуклеотидов, но меняют то, какие гены будут активны. Поэтому наследственная программа может работать по-разному в одинаковых по генотипу клетках.
</a:t>
            </a:r>
            <a:endParaRPr lang="en-US" sz="1288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метки хроматина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 и модификации гистонов влияют на плотность упаковки хроматина. Если участок становится менее доступным, транскрипция ослабевает; если более открытым — активность гена возрастает.
</a:t>
            </a:r>
            <a:endParaRPr lang="en-US" sz="1288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стресс, токсины и возраст способны менять эпигенетический статус клеток. Эти влияния не всегда постоянны, но они помогают объяснить, почему среда заметно отражается на здоровье.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эпигенетические изменения сохраняются при делении клеток, поэтому клеточная «память» может передаваться дочерним клеткам. Это важно для развития организма, адаптации тканей и поддержания функций органов.
</a:t>
            </a:r>
            <a:endParaRPr lang="en-US" sz="13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понятий генотипа и фенотипа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фенотип: связь и различия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давать разные проявления признаков в зависимости от условий развития, образа жизни и внешней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нельзя объяснить только наследственностью: он формируется как результат взаимодействия генов и среды на всех этапах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наследственной информации
</a:t>
            </a:r>
            <a:endParaRPr lang="en-US" sz="1796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быстро многократно копировать нужный участок ДНК. Это особенно важно, когда исходного материала мало, а анализ должен быть точным и чувствительным.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позволяет целенаправленно изменять участки генома. Её используют в исследованиях, биотехнологии и перспективных подходах к коррекции генетических нарушений.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порядок нуклеотидов в ДНК или РНК. Оно помогает находить мутации, сравнивать геномы и уточнять причины наследственных заболеваний.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нужны в медицине, селекции и научных исследованиях. Они помогают не только обнаруживать изменения ДНК, но и понимать, как они влияют на признаки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становится признаком через работу клетки
</a:t>
            </a:r>
            <a:endParaRPr lang="en-US" sz="1767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программу, РНК переносит и регулирует её, а белки воплощают результат в признаках клетки и организма. От точности этой системы зависят развитие, разнообразие и здоровье.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2026-06-01T14:33:33Z</dcterms:created>
  <dcterms:modified xsi:type="dcterms:W3CDTF">2026-06-01T14:33:33Z</dcterms:modified>
</cp:coreProperties>
</file>