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3039" y="1066900"/>
            <a:ext cx="2972872" cy="2864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kx и её 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коэффициент k задаёт прямую и её наклон.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2788" y="1263000"/>
            <a:ext cx="261672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прямая пропорциональность встречается каждый день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описывать цену, путь, расход материалов и другие зависимости, где увеличение одной величины ведёт к такому же изменению другой.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значении формула превращается в y = x, и график идёт по диагонали.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показывает, сколько единиц y приходится на одну единицу x и задаёт направление прямой.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y = kx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911" y="1325225"/>
            <a:ext cx="3082478" cy="305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график проходит через начало координат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45100" y="1125775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нуля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формулу y = kx подставить x = 0, получится y = 0. Поэтому точка начала координат всегда лежит на графике.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00" y="2385148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функции начало координат не просто одна из точек, а обязательная точка любой прямой пропорциональности.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5100" y="3644524"/>
            <a:ext cx="43536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на 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показаны оси координат, точка (0; 0) и прямая, которая проходит именно через эту точку.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848908"/>
            <a:ext cx="3887700" cy="12406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y при разных коэффициентах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 меняются значения функции при разных k и одинаковых x.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k сохраняет знак x, отрицательное — меняет его. Чем больше |k|, тем дальше значение y от нуля.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y = kx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значений y при одном и том же x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как один и тот же x даёт разные результаты в зависимости от коэффициента.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модуль k, тем больше |y|. Отрицательный коэффициент при положительном x даёт отрицательное значение.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 формуле y = kx при x = 2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8511" y="908500"/>
            <a:ext cx="3082478" cy="305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двух точек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03000" y="1401525"/>
            <a:ext cx="3283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удобная точка — (0; 0), потому что она всегда принадлежит графику. Её можно сразу отметить на координатной плоскости без вычислений.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03000" y="2636725"/>
            <a:ext cx="3283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выбирают любое удобное значение x, например 1, 2 или -1, и по формуле находят соответствующее значение y. Так получают вторую точку прямой.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03000" y="3871925"/>
            <a:ext cx="3283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обе точки отмечены, через них проводят прямую линию. Этого достаточно, потому что график функции y = kx всегда является прямой.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график y = kx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построении по формуле прямой пропорциональности.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1431" y="1394275"/>
            <a:ext cx="2363788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при положительном коэффициенте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60550" y="1230075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больше нуля, прямая поднимается слева снизу направо вверх. Такой график легко узнать по положительному наклону.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960550" y="2170034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положительном x значение y тоже положительное, а при отрицательном x — отрицательное. Это удобно проверять по нескольким точкам на координатной плоскости.
</a:t>
            </a:r>
            <a:endParaRPr lang="en-US" sz="1363" dirty="0"/>
          </a:p>
        </p:txBody>
      </p:sp>
      <p:sp>
        <p:nvSpPr>
          <p:cNvPr id="12" name="Text 4"/>
          <p:cNvSpPr txBox="1"/>
          <p:nvPr/>
        </p:nvSpPr>
        <p:spPr>
          <a:xfrm>
            <a:off x="3960550" y="3109981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y = 2x и y = 0,5x обе возрастают, но первая делает это быстрее, потому что её коэффициент больше.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960550" y="4049928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коэффициента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k, тем быстрее растёт y при одинаковом x. Поэтому более крупный положительный коэффициент делает прямую более крутой.
</a:t>
            </a:r>
            <a:endParaRPr lang="en-US" sz="13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8511" y="908500"/>
            <a:ext cx="3082478" cy="305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при отрицательном коэффициенте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03000" y="1401525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меньше нуля, прямая идёт слева сверху направо вниз. Это главный признак графика с отрицательным коэффициентом.
</a:t>
            </a:r>
            <a:endParaRPr lang="en-US" sz="1363" dirty="0"/>
          </a:p>
        </p:txBody>
      </p:sp>
      <p:sp>
        <p:nvSpPr>
          <p:cNvPr id="11" name="Text 3"/>
          <p:cNvSpPr txBox="1"/>
          <p:nvPr/>
        </p:nvSpPr>
        <p:spPr>
          <a:xfrm>
            <a:off x="703000" y="23414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положительном x значение y становится отрицательным, а при отрицательном x — положительным. Знак коэффициента меняет знак результата.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703000" y="328143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y = -x и y = -3x убывают, но вторая идёт круче, потому что модуль коэффициента больше.
</a:t>
            </a:r>
            <a:endParaRPr lang="en-US" sz="1363" dirty="0"/>
          </a:p>
        </p:txBody>
      </p:sp>
      <p:sp>
        <p:nvSpPr>
          <p:cNvPr id="13" name="Text 5"/>
          <p:cNvSpPr txBox="1"/>
          <p:nvPr/>
        </p:nvSpPr>
        <p:spPr>
          <a:xfrm>
            <a:off x="703000" y="4221387"/>
            <a:ext cx="3283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 минус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у коэффициента не только переворачивает направление графика, но и помогает быстро понять, где будут расположены точки.
</a:t>
            </a:r>
            <a:endParaRPr lang="en-US" sz="12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модуль коэффициента влияет на наклон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x = 1 хорошо видно, как меняется высота точки на графике в зависимости от коэффициента.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|k|, тем быстрее растёт y и тем круче выглядит прямая.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формуле y = kx.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6500" y="1267928"/>
            <a:ext cx="6778200" cy="216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y = x, y = 2x и y = −2x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направление прямой, её наклон и значение y при x = 1 для трёх функций.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|k| делает график круче, а отрицательный коэффициент меняет направление на противоположное.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формулам y = x, y = 2x и y = −2x.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прямая на разных сетках
</a:t>
            </a:r>
            <a:pPr algn="ctr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координатной плоскости отрезок между соседними делениями может быть маленьким, а на другой — заметно больше. Из-за этого одна и та же прямая выглядит то положе, то круче, хотя её уравнение не меняется.
</a:t>
            </a:r>
            <a:endParaRPr lang="en-US" sz="118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остаются теми же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выбрать одинаковую точку, её координаты не зависят от масштаба. Меняется только расстояние на бумаге или экране. Поэтому при сравнении графиков важно смотреть не на «красоту» линии, а на подписи осей и деления.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при построении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масштаб может запутать: кажется, что одна прямая выше другой, хотя это лишь визуальный эффект. Для точного чтения графика нужно сначала понять, чему равен один шаг по каждой оси.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масштаб меняет внешний вид прямой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принадлежит ли точка графику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548525" y="14015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координаты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запиши x и y точки без изменений. Перепутанные координаты сразу дадут неверный ответ, поэтому удобно смотреть на запись пары и аккуратно переносить числа в формулу.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1548525" y="26367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 x в формулу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вычисли значение kx для своей функции. Это покажет, каким должно быть y, если точка действительно лежит на графике. Здесь важно не забыть знак коэффициента.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1548525" y="3871925"/>
            <a:ext cx="71478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результат с y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полученное число совпадает с координатой y, точка принадлежит графику. Если числа разные, точка не подходит. Такой проверкой легко замечать ошибки в построении и вычислениях.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точки по формуле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проверке точки на графике функции y = kx.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прямых пропорциональностей на одной плоскости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поле удобно сравнить не только значения, но и скорость роста каждой прямой.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большем коэффициенте прямая поднимается быстрее, а все графики сохраняют общее начало.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формулам y = 0,5x, y = x и y = 2x.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94544"/>
            <a:ext cx="3887700" cy="15493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построении графика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не стоит строить график функции и как исправить каждый шаг.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защита от ошибок — проверять каждую точку по формуле и помнить, что график является прямой.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правила построения графиков y = kx.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004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1794" y="1180190"/>
            <a:ext cx="309900" cy="247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7719" y="1166417"/>
            <a:ext cx="309900" cy="2754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пропорциональность в жизни и математике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одинаковых товаров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тетрадь стоит одинаково, то общая цена зависит только от количества. Формула y = kx помогает быстро посчитать стоимость без лишних действий.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коэффициента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k показывает значение y для одной единицы x. Поэтому он сразу отвечает на вопрос, сколько получится при x = 1 и как быстро будет расти результат.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 материалов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каждое изделие уходит одно и то же количество материала, общий расход растёт вместе с числом деталей. Это удобный пример прямой пропорциональности.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при постоянной скорости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равномерном движении путь увеличивается пропорционально времени. Если скорость не меняется, значение k показывает, сколько километров проходит объект за один час.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9525" y="12278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графиков y = kx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5100" y="1350503"/>
            <a:ext cx="43536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прямые вида y = kx проходят через точку (0; 0). Это их общий признак, по которому легко узнать такие графики среди других линий.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5100" y="2729192"/>
            <a:ext cx="43536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положительный, прямая идёт вверх; если отрицательный — вниз. Поэтому знак коэффициента сразу показывает направление роста или убывания на координатной плоскости.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4107881"/>
            <a:ext cx="4353600" cy="923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крутизна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|k|, тем сильнее наклон прямой и тем быстрее меняется y. Небольшой модуль даёт более пологую линию, а большой — более крутую.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kx: коротко о главном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y = kx всегда задаёт прямую через начало координат. Коэффициент k показывает направление, наклон и значение y для одной единицы x, а проверка по формуле помогает избежать ошибок.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2026-05-29T10:57:41Z</dcterms:created>
  <dcterms:modified xsi:type="dcterms:W3CDTF">2026-05-29T10:57:41Z</dcterms:modified>
</cp:coreProperties>
</file>