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Section 3. It is easy to live apart from family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рядом с семьёй и на расстоянии: легко ли это на самом деле?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9607" y="932125"/>
            <a:ext cx="350208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помогает говорить о жизни вдали от дома, обязанностях подростка и поддержке близких. Мы изучим полезные слова, научимся сравнивать плюсы и минусы и коротко объяснять своё мнение на английском языке.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раздела: самостоятельность и семья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live apart from their families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переезд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подростки и старшеклассники живут отдельно из-за учёбы в другом городе, поступления в колледж или переезда семьи. Такая ситуация обычно временная, но требует быстрой адаптации к новому ритму.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отдельно даёт опыт, свободу и личное пространство, но вместе с этим увеличивает ответственность. Человеку нужно быть организованным, соблюдать режим и самому решать повседневные задачи.
</a:t>
            </a:r>
            <a:endParaRPr lang="en-US" sz="1031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молодые люди уезжают ради первой работы или практики. Им приходится самим планировать день, выполнять обязанности и привыкать к тому, что рядом больше нет постоянной помощи взрослых.
</a:t>
            </a:r>
            <a:endParaRPr lang="en-US" sz="1031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обстоятельства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разлука связана не с выбором, а с обстоятельствами: разные города, учёба в интернате или особенности семейной жизни. В таких случаях особенно важны связь, доверие и регулярное общение.
</a:t>
            </a:r>
            <a:endParaRPr lang="en-US" sz="10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days in a new place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нужно познакомиться с соседями по комнате, одноклассниками или соседями по дому. В начале общения могут чувствоваться неловкость и осторожность, потому что всё вокруг ещё незнакомо.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 и то же время человек может быть и excited, и nervous. Интерес к новому месту часто сочетается с тоской по дому, особенно если рядом нет семьи.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часы в новом доме часто кажутся странными и немного тревожными. Незнакомая комната, чужие вещи вокруг и чемодан рядом напоминают, что привычная жизнь временно изменилась.
</a:t>
            </a:r>
            <a:endParaRPr lang="en-US" sz="1091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семьи, телефон и учебники помогают чувствовать связь с домом и быстрее привыкать к переменам. Такие вещи делают новое пространство более спокойным и личным.
</a:t>
            </a:r>
            <a:endParaRPr lang="en-US" sz="10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280" y="1394038"/>
            <a:ext cx="4085440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 семьёй даёт опору, а жизнь отдельно — самостоятельность; удобство зависит от возраста и привычек.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текст и материалы раздела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повседневная жизнь, свобода и чувство комфорта в двух ситуациях.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with family and living apart: comparison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становится проще, когда живёшь один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появляется место, где можно отдыхать, учиться и быть наедине с собой. Это помогает чувствовать больше свободы и спокойнее распределять своё время.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 постоянно согласовывать каждый шаг с взрослыми. Подросток сам выбирает, когда делать уроки, когда отдыхать и как организовать свой день.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решения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Живя отдельно, легче самому решать, с кем общаться после школы или в выходные. Это развивает уверенность и учит выбирать людей, которым можно доверять.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круг общения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жизнь помогает быстрее понимать, как распределять время. Когда всё зависит от тебя, полезно заранее планировать дела и не откладывать важные задачи.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планирования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раздел, обобщение ключевых трудностей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трудности связаны не только с бытом, но и с эмоциями и нехваткой привычной помощи.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проблемы — тоска по дому и одиночество; дальше идут дела по дому и ограничения бюджета.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difficulties of living apart from family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Feelings connected with separation from family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и тоска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далеко от дома, он часто скучает по обычным семейным моментам: ужину, разговорам вечером и привычной атмосфере. Это естественная реакция на перемены.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3286350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переписке и звонках можно чувствовать себя одиноко, если рядом нет привычных людей. Поэтому важно не только общаться, но и строить новые связи.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3043150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и 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правила, чужой распорядок и постоянная необходимость приспосабливаться могут вызывать раздражение. Иногда человек устает не от самой жизни отдельно, а от непривычных требований.
</a:t>
            </a:r>
            <a:endParaRPr lang="en-US" sz="945" dirty="0"/>
          </a:p>
        </p:txBody>
      </p:sp>
      <p:sp>
        <p:nvSpPr>
          <p:cNvPr id="13" name="Text 5"/>
          <p:cNvSpPr txBox="1"/>
          <p:nvPr/>
        </p:nvSpPr>
        <p:spPr>
          <a:xfrm>
            <a:off x="328635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 и сомнения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кажется, что они редко звонят или недостаточно помогают семье. Из-за этого появляются сомнения: всё ли они делают правильно и не обижают ли близких.
</a:t>
            </a:r>
            <a:endParaRPr lang="en-US" sz="1059" dirty="0"/>
          </a:p>
        </p:txBody>
      </p:sp>
      <p:sp>
        <p:nvSpPr>
          <p:cNvPr id="14" name="Text 6"/>
          <p:cNvSpPr txBox="1"/>
          <p:nvPr/>
        </p:nvSpPr>
        <p:spPr>
          <a:xfrm>
            <a:off x="602520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Привыкание к режиму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человек учится жить в новом ритме и легче справляется с эмоциями. Фразы miss home, feel lonely и stay in touch хорошо описывают этот опыт на английском языке.
</a:t>
            </a:r>
            <a:endParaRPr lang="en-US" sz="10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показывает постепенную адаптацию к новой жизни после переезда.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привыкает жить отдельно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277" y="1309125"/>
            <a:ext cx="2382246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Household skills needed for independent life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Готовить простую еду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приготовить завтрак или ужин помогает не пропускать еду и чувствовать себя увереннее. Даже простые блюда делают самостоятельную жизнь более удобной и спокойной.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Стирать и следить за вещами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должен уметь стирать одежду, хранить её аккуратно и замечать, когда что-то нужно починить. Это важная часть повседневной ответственности.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время и деньги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бюджет помогают не забывать дела и не тратить лишнее. Когда подросток следит за временем и расходами, он лучше справляется с самостоятельной жизнью.
</a:t>
            </a:r>
            <a:endParaRPr lang="en-US" sz="1093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комната и аккуратные вещи помогают быстрее находить нужное и не терять время. Когда порядок становится привычкой, жить отдельно становится заметно легче.
</a:t>
            </a:r>
            <a:endParaRPr lang="en-US" sz="111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729" y="1808050"/>
            <a:ext cx="3401443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раздел и жизненные примеры.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складывается из простых, но регулярных навыков. Именно они помогают подростку чувствовать себя уверенно в быту, учебе и общении с близкими.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сам по себе не гарантирует самостоятельность: ее формируют привычки, которые поддерживают порядок, ответственность и эмоциональную устойчивость.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помогают подростку жить отдельно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1650" y="3311907"/>
            <a:ext cx="185700" cy="1485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причины, почему связь с семьей важна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чувствовать себя нужным и не терять уверенность, даже если человек живет далеко. Простое сообщение или звонок часто снимают тревогу и возвращают спокойствие.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разговоры позволяют делиться новостями, спрашивать совета и обсуждать школьные дела. Это помогает сохранять привычную близость и не отдаляться друг от друга.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расстоянии семья остается частью жизни человека. Если общение становится привычкой, доверие не исчезает, а отношения продолжают развиваться спокойно и естественно.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трудные моменты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проблемы с учебой или выбором, близкие могут помочь советом и опытом. Такая поддержка особенно важна, если подросток сомневается и не знает, как поступить.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раздел; условная шкала частоты для сравнения способов общения.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общения зависит не только от скорости, но и от того, насколько легко выразить эмоции и обсудить личные дела без спешки.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и видеосвязь удобнее для повседневного контакта, а письма сохраняют более личный и теплый характер общения.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поддерживать связь на расстоянии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статей расходов нужно учитывать подростку, который живет отдельно.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раздела: жилье, еда, транспорт, связь, учебные материалы.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статей расходов показывают, что самостоятельность требует не только свободы, но и умения заранее планировать покупки и распределять деньги.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расстояние меняет семейные отношения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ужин после долгой разлуки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недель в другом городе Артем вернулся домой поздним вечером. На кухне уже стоял общий ужин, а родители улыбались так, будто встречали его впервые. За столом разговор шел спокойно, и каждый особенно ценил этот обычный семейный вечер.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встречи становятся особенно теплыми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часто переписывалась с мамой, но настоящая радость приходила в день приезда домой. Объятия у двери, знакомый запах кухни и общий чай делали встречу очень теплой. После разлуки даже короткое время вместе казалось особенно важным.
</a:t>
            </a:r>
            <a:endParaRPr lang="en-US" sz="891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начинаешь ценить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Илья жил отдельно, он по-новому понял, как много значат простые семейные вещи: разговоры перед сном, совместные обеды и поддержка без лишних слов. Когда он снова оказался дома, он стал внимательнее и благодарнее к близким.
</a:t>
            </a:r>
            <a:endParaRPr lang="en-US" sz="9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раздела; условная шкала сравнения.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часто меняет не только быт, но и привычный ритм общения: меньше спонтанных разговоров, больше самостоятельных решений и домашних дел.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переезда растут свобода и ответственность, но уменьшается личный контакт с семьей; адаптация требует времени и новых привычек.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до и после переезда из дома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дети сильнее опираются на знакомый режим, постоянную помощь взрослых и понятные правила. Для них перемены чаще связаны с тревогой и потребностью в стабильности.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острее переживают желание свободы, новые обязанности и необходимость самому принимать решения. Им важно чувствовать доверие, но при этом не терять поддержку семьи.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Привыкание к переменам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группах адаптация проходит легче, если рядом есть спокойные правила, внимание взрослых и уважительное общение. Со временем уверенность заменяет первоначальное напряжение.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по-разному реагируют дети и подростки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раздела о семейной поддержке и общении на расстоянии.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семья поддерживает друг друга на расстоянии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отдельно от семьи дает больше личного пространства и возможности самому принимать решения, но одновременно требует дисциплины, аккуратности и умения отвечать за повседневные дела.
</a:t>
            </a:r>
            <a:endParaRPr lang="en-US" sz="996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Готовить, убирать, стирать и планировать время нужно не один раз, а регулярно. Именно привычки помогают подростку чувствовать себя уверенно и не теряться в новых условиях.
</a:t>
            </a:r>
            <a:endParaRPr lang="en-US" sz="116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с близкими может вызывать грусть и одиночество, поэтому важно говорить о чувствах, скучать по дому без стыда и постепенно привыкать к новому ритму жизни.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уроком английского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о семье, доме и самостоятельности простыми, но точными фразами. Это полезно для монолога, сравнения мнений и короткого аргументированного ответа.
</a:t>
            </a:r>
            <a:endParaRPr lang="en-US" sz="1147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раздела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 семья идут вместе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отдельно от семьи учит организованности, уверенности и заботе о себе. Но поддержка близких остается важной: именно она делает самостоятельность спокойной, осознанной и по-настоящему устойчивой.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2026-05-31T14:13:34Z</dcterms:created>
  <dcterms:modified xsi:type="dcterms:W3CDTF">2026-05-31T14:13:34Z</dcterms:modified>
</cp:coreProperties>
</file>