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выразительные средства морфемики и словообразования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морфемы помогают слову становиться точным, ярким и выразительным?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9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и словообразование помогают понимать строение слова, проверять написание и видеть оттенки смысла. Эти знания нужны для разбора, грамотной речи и более внимательного чтения текста.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2199" y="1499146"/>
            <a:ext cx="159450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03496"/>
            <a:ext cx="310200" cy="310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как носители смысла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главное лексическое значение и объединяет родственные слова в одну смысловую группу.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создаёт новое слово и добавляет оттенок размера, оценки, лица, профессии или признака.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уточняет действие: направление, начало, повтор, завершённость или отрицание, делая слово точнее.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грамматическую форму слова: число, род, падеж или лицо, не меняя основной смысл.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выразительность возникает тогда, когда морфемы не только строят слово, но и передают чувство говорящего.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смысловое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связывает слова с близким значением: лес, лесной, лесник, лесок, перелесок. В каждом из них сохраняется общее представление о лесе.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родственные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называют однокоренными, потому что у них общее происхождение и похожее значение. Разные морфемы добавляют новые оттенки, но не разрывают смысловую связь.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повтор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повтор корня помогает удержать тему и делает речь более цельной. Читатель легче замечает, о чём идёт речь, и воспринимает текст как единое целое.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 однокоренные слова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389590"/>
            <a:ext cx="4164900" cy="23213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приставки уточняют значение действия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различать близкие по теме слова и точно передавать смысл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делает значение более точным: она показывает повтор, завершение, направление или присоединение и помогает различать похожие слова.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языка: приставки и словообразование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их выразительные значения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не только образуют новые слова, но и помогают говорящему передать отношение к предмету, действию или признаку.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оценочные суффиксы: они меняют не только значение, но и эмоциональный тон слова.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морфемике и словообразованию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суффиксы и настроение слова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уменьшение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—ик-, -ок-, -очк- и -еньк- часто делают слово мягче и теплее. Так появляются формы, в которых слышится забота, нежность или дружелюбие.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размер и сила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—ищ- помогает создать увеличительное значение. Слова вроде домище или человечище звучат мощно и могут передавать удивление, восхищение или грубоватую оценку.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показывают не просто величину предмета. Они часто выражают отношение говорящего: ласку, иронию, пренебрежение, насмешку или эмоциональный подъём.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поэты используют оценочные суффиксы, чтобы сделать персонажа, предмет или картину более живыми. Небольшое изменение формы меняет впечатление от 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новому слову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словообразование опирается на основу и создаёт новое значение.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 — 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друг и дружба связаны общим значением, хотя звучат по-разному. Здесь происходит чередование звуков, которое сопровождает образование нового слова. Ребёнок видит: смысл сохраняется, а форма меняется в соответствии с языковой моделью.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 — ручной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рука — ручной корень остаётся общим, но звук изменяется. Такое чередование помогает языку создавать новые слова, не теряя связи с исходным значением. По этой причине однокоренные слова легко узнаются даже при разном звучании.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 — бережок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 бережок показывают, что чередование может сочетаться с суффиксом и придавать слову новый оттенок. Основное значение сохраняется, а звучание становится мягче и образнее, словно в слове появляется дополнительная краска.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 в родственных словах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корня усиливает выразительность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корня помогает сделать значение ярче: белый-белёхонький звучит сильнее, чем просто белый. Такой приём подчёркивает степень признака и делает образ заметнее.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запоминание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выражениях и фольклоре повтор создаёт особый ритм. Благодаря ему слова легче запоминаются, а фраза звучит живо, напевно и выразительно.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может передавать удивление, восхищение, иронию или ласку. Смысл остаётся узнаваемым, но тон высказывания становится более эмоциональным и заметным.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и художественном тексте такой приём делает слово необычным и образным. Он привлекает внимание к главному смыслу и усиливает впечатление от высказывания.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морфемики чаще всего делают речь выразительной
</a:t>
            </a:r>
            <a:endParaRPr lang="en-US" sz="1924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выразительность возрастает в словах с оценочными приставками и суффиксами, которые меняют не только смысл, но и тон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суффиксы дают самый сильный эффект, потому что напрямую меняют значение. Остальные средства работают тоньше, но усиливают образность и звукопись.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русского языка, разделы о морфемике и словообразовании.
</a:t>
            </a:r>
            <a:endParaRPr lang="en-US" sz="13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220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20204"/>
            <a:ext cx="310200" cy="275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точнее называть предметы и явления
</a:t>
            </a:r>
            <a:endParaRPr lang="en-US" sz="2246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называние лица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рыбак называет человека по занятию, а рыболов подчёркивает сам процесс ловли. Благодаря разным суффиксам и основам язык различает близкие, но не одинаковые понятия.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признаков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рыбный и лесной не называют предмет, а указывают на его признак или отношение. Так словообразование помогает быстро переходить от вещи к её свойству.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формы с оттенком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и другие уменьшительные формы могут обозначать не только маленький размер, но и ласковое отношение. В речи такие слова делают высказывание мягче и теплее.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одного корня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объединяет слова одной темы, а приставки и суффиксы распределяют роли: предмет, признак, действие, лицо. Поэтому родственные слова расширяют словарь без потери связи по смыслу.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19042"/>
            <a:ext cx="4206300" cy="16515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у однокоренных слов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сохраняют общее значение, но отличаются частью речи, действием и оттенком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объединяет слова по смыслу, а приставки и суффиксы уточняют их роль. Так появляются разные значения без разрыва смысловой связи.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морфемике и словообразованию.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и увеличительные формы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суффиксы часто называют небольшой предмет: столик, снежок, зайчик. Они помогают представить вещь как маленькую, аккуратную или лёгкую для воображения.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нередко выражают ласку, заботу или доверие. В словах ручка, книжечка, домик слышится не только размер, но и доброжелательный тон говорящего.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и разговорные формы, например домище, ручища, голосище, подчёркивают размер, мощь или резкость. Они делают речь ярче и нередко добавляют эмоциональную оценку.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выполнять морфемный разбор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опирается на учебный алгоритм: от формы слова к его значимым частям и связям с однокоренными словами.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слово в описании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назвать маленький лес леском, а тихий ручей — ручейком. Такие формы делают картину мягкой и близкой, словно читатель стоит рядом с героями и слышит спокойный голос рассказчика. Морфемы помогают не просто назвать предмет, а создать настроение.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образ через увеличительную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появляется слово лесище или домишко, предмет кажется крупнее, заметнее или даже немного грозным. Автор использует такие формы, чтобы усилить впечатление и показать отношение к изображаемому. Читатель сразу чувствует эмоциональный тон фразы.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ритм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художественной речи морфемы работают как маленькие детали, которые меняют весь образ. Одно и то же слово с разным суффиксом может звучать ласково, иронично или резко, а значит, становится важным средством выразительности.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морфемы работают в художественном тексте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словообразовательные модели в русском языке
</a:t>
            </a:r>
            <a:endParaRPr lang="en-US" sz="220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модели чаще создают названия предметов, другие — признаки, действия и их оттенки.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морфем в слове, тем точнее и выразительнее его значение. Модели показывают, что словообразование в русском языке строится по устойчивым образцам.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русского языка, раздел словообразования.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растягивать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нужно определять по общему значению однокоренных слов, а не по длине слова. Иначе легко принять за корень часть, которая на самом деле относится к приставке или суффиксу.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приставку с предлогом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входит в состав слова, а предлог пишется отдельно. Чтобы не ошибиться, полезно проверить, можно ли убрать элемент без изменения формы слова и есть ли у него самостоятельное значение.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форму и новое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леса как форма слова лес и леса как множественное число — это не разные однокоренные слова. При разборе важно отличать грамматическую форму от нового слова.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о нулевом окончании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дом, стол, лес окончание не слышится, но существует как нулевое. Если его не учитывать, разбор получается неполным и нарушается понимание строения слова.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при разборе слова по составу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 современной речи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издавна создавал новые слова по знакомым образцам: приставками, суффиксами и сложением основ. Эти способы остаются понятными и сегодня.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сфер общения и учёбы приводит к словам вроде блогер, чатиться, пересдача. Язык быстро называет новые действия, людей и ситуации.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пополнение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удерживаются в речи, если их структура прозрачна и связана со знакомыми корнями. Поэтому словообразование остаётся живым и удобным способом развития словаря.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делают слово точным и выразительным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сохраняет общее значение, приставка уточняет действие, суффикс добавляет оттенок, а окончание меняет форму. Вместе они помогают русскому языку быть точным, образным и живым.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2026-05-29T07:01:24Z</dcterms:created>
  <dcterms:modified xsi:type="dcterms:W3CDTF">2026-05-29T07:01:24Z</dcterms:modified>
</cp:coreProperties>
</file>