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Зависит ли здоровье от образа жизни?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привычки напрямую влияют на самочувствие, энергию и работоспособность.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привычки сейчас особенно важны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9 классе нагрузка растёт, а организм ещё развивается. Сон, движение, питание и режим дня в этом возрасте заметно влияют на здоровье, успеваемость и будущие привычки.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включает понятие здоровья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— это не только отсутствие болезни, но и хорошее физическое состояние: работа сердца, лёгких, мышц, костей и защитных сил организма.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важный признак здоровья — умение жить и общаться в обществе, соблюдать правила, поддерживать режим и безопасно вести себя каждый день.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включает и психическое благополучие: нормальный сон, устойчивое настроение, память, внимание и способность справляться со стрессом без сильного утомления.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движение задают основу восстановления, а экранное время часто меняет режим дня и привычки.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значимы сон и физическая активность; именно они сильнее всего поддерживают энергию, внимание и восстановление организма.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факторы сильнее всего влияют на здоровье подростка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школьного курса ОБЗР; 2025
</a:t>
            </a:r>
            <a:endParaRPr lang="en-US" sz="145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как основа восстановления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обычно нужно 8–10 часов сна. За это время нервная система и мышцы отдыхают, а мозг лучше закрепляет полученную за день информацию.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сна не хватает, чаще появляются раздражительность, рассеянность и слабая память. У многих школьников при этом усиливается тяга к сладким перекусам и быстро нарастает усталость.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049712"/>
            <a:ext cx="10121400" cy="4033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полезных привычек для подростка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ежедневные нормы помогают поддерживать здоровье без сложных изменений в режиме.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действия, но каждый день, дают устойчивый эффект для самочувствия, учёбы и защиты от переутомления.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школьного режима и личной гигиены из материалов ОБЗР; 2025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125" y="3234319"/>
            <a:ext cx="711300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25825" y="3288649"/>
            <a:ext cx="753300" cy="602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125" y="6597494"/>
            <a:ext cx="711300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91281" y="6582569"/>
            <a:ext cx="622388" cy="711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его роль в росте и учёбе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на день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помогают быстро получить энергию для уроков, перемен и домашних дел. Если их не хватает, утомление приходит раньше, а сосредоточиться на заданиях становится труднее.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восстановление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нужны для роста, обновления тканей и восстановления после нагрузок. Они особенно важны в период активного развития, когда организм школьника быстро меняется.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мозга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Жиры, витамины и минералы поддерживают мозг, кости, кровь и иммунитет. Без них снижается общий тонус, а учиться и запоминать становится заметно сложнее.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питания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завтрак помогает не отвлекаться на первых уроках. А редкие приёмы пищи и сладкие напитки повышают риск усталости, переедания вечером и скачков аппетита.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рационе важны не только объём, но и разнообразие продуктов разных групп каждый день.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должны составлять овощи, фрукты, крупы и белковые продукты; сладости и сладкие напитки — лишь малая часть питания.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сбалансированный рацион школьника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сбалансированного питания для школьников; материалы ОБЗР, 2025
</a:t>
            </a:r>
            <a:endParaRPr lang="en-US" sz="145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Утро, которое запускает день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минут зарядки, дорога пешком до школы и активная перемена помогают проснуться без лишней сонливости. Даже короткое движение улучшает кровообращение и облегчает переход от отдыха к учёбе.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после уроков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Велосипед, плавание, подвижные игры во дворе или школьная секция укрепляют сердце, лёгкие и мышцы. Регулярная нагрузка помогает легче переносить занятия и делает организм более выносливым.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тело долго сидит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сидение за партой и дома перед экраном вызывает напряжение в спине, шее и плечах. После такого дня особенно заметны усталость, скованность движений и снижение общего тонуса.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Движение, спорт и повседневная активность
</a:t>
            </a:r>
            <a:endParaRPr lang="en-US" sz="5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привычки влияют на самочувствие и успехи в школе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связи образа жизни, состояния организма и учебных результатов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как часть личной безопасности и профилактики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 перед едой и после улицы помогает убрать микробы с кожи и снижает риск кишечных и вирусных инфекций, особенно в школе и в транспорте.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Чистка зубов утром и вечером защищает эмаль, уменьшает появление кариеса и помогает избежать воспаления дёсен, а также неприятного запаха изо рта.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Проветривание комнаты, чистая одежда и аккуратное хранение личных вещей поддерживают здоровье дома и в школе, уменьшая распространение микробов и ощущение усталости.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факторов можно уменьшить за счёт обычного распорядка дня, без специальных средств и сложных правил.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на самочувствие влияют недосып и малоподвижность; именно их стоит исправлять в первую очередь.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мешает здоровью школьника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 урока ОБЗР на основе общих гигиенических рекомендаций; дата не указана.
</a:t>
            </a:r>
            <a:endParaRPr lang="en-US" sz="145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Экранное время, зрение и осанка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1981375" y="3585950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работа с экраном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длительном использовании телефона, планшета или компьютера глаза устают быстрее, а спина и шея долго остаются без движения.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0703075" y="3585958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Перерывы и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пауза каждые 30–40 минут, правильная посадка и отказ от гаджетов перед сном помогают уменьшить нагрузку на организм.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6328650" y="7280283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нагрузки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сидеть согнувшись, усиливаются сутулость, напряжение в пояснице и шее, а к вечеру может появляться ощущение тяжести и сухость глаз.
</a:t>
            </a:r>
            <a:endParaRPr lang="en-US" sz="3000" dirty="0"/>
          </a:p>
        </p:txBody>
      </p:sp>
      <p:sp>
        <p:nvSpPr>
          <p:cNvPr id="10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2932346"/>
            <a:ext cx="10121400" cy="4033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 вредные привычки подростка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привычек показывает, какие действия поддерживают здоровье, а какие постепенно ухудшают самочувствие и работоспособность.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полезные привычки дают накопительный эффект, а вредные решения быстро отражаются на энергии, внимании и самочувствии.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66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таблица, составленная по материалам школьного курса ОБЗР и общим правилам здорового образа жизни.
</a:t>
            </a:r>
            <a:endParaRPr lang="en-US" sz="1266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Стресс, эмоции и состояние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усиливает напряжение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Контрольные работы, конфликтные ситуации, перегрузка и недосып усиливают напряжение у подростка. В таком состоянии труднее сосредоточиться, а усталость ощущается сильнее.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помочь себе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прогулки, движение, отдых по режиму и разговор с близкими. Когда трудности обсуждаются вовремя, становится легче восстановить спокойствие и работоспособность.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слабый показатель может снижать общее самочувствие, если остальные привычки тоже выполняются нерегулярно.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ровнее развиты все привычки, тем устойчивее здоровье; самые слабые звенья показывают, что менять в первую очередь.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основных привычек с уровнем здоровья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для урока ОБЗР; значения условные, предназначены для сравнения факторов.
</a:t>
            </a:r>
            <a:endParaRPr lang="en-US" sz="145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мифы о здоровье подростков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о том, что здоровье зависит только от наследственности, неверен: сон, питание, движение и режим дня заметно влияют на вес, выносливость и частоту простуд.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о ненужности спорта для обычного школьника ошибочен. Движение полезно каждому: оно укрепляет мышцы, улучшает настроение и помогает легче переносить учебную нагрузку.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о том, что в выходные можно полностью выспаться, тоже неточен. Регулярный режим сна важнее редких долгих ночей, потому что организм любит стабильность.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о том, что одна хорошая привычка решает всё, не работает. Здоровье формируется сразу несколькими повседневными решениями, которые поддерживают друг друга.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Постепенные изменения работают лучше всего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формировать новые привычки без перегрузки и резких решений.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69430" y="2406849"/>
            <a:ext cx="267188" cy="42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15992" y="3976724"/>
            <a:ext cx="374063" cy="42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69430" y="5546599"/>
            <a:ext cx="267188" cy="42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82974" y="7154184"/>
            <a:ext cx="440100" cy="3520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782974" y="8724059"/>
            <a:ext cx="440100" cy="35208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решения, которые поддерживают здоровье
</a:t>
            </a:r>
            <a:endParaRPr lang="en-US" sz="4863" dirty="0"/>
          </a:p>
        </p:txBody>
      </p:sp>
      <p:sp>
        <p:nvSpPr>
          <p:cNvPr id="14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15" name="Text 2"/>
          <p:cNvSpPr txBox="1"/>
          <p:nvPr/>
        </p:nvSpPr>
        <p:spPr>
          <a:xfrm>
            <a:off x="2956950" y="213437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 собой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взять в школу воду, легче поддерживать нормальный режим питья в течение дня. Это помогает не путать жажду с голодом и сохранять бодрость на уроках.
</a:t>
            </a:r>
            <a:endParaRPr lang="en-US" sz="2800" dirty="0"/>
          </a:p>
        </p:txBody>
      </p:sp>
      <p:sp>
        <p:nvSpPr>
          <p:cNvPr id="16" name="Text 3"/>
          <p:cNvSpPr txBox="1"/>
          <p:nvPr/>
        </p:nvSpPr>
        <p:spPr>
          <a:xfrm>
            <a:off x="2956950" y="3704250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перекус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Яблоко или бутерброд лучше, чем чипсы и сладкие батончики. Такой выбор даёт больше пользы организму и помогает дольше сохранять чувство сытости.
</a:t>
            </a:r>
            <a:endParaRPr lang="en-US" sz="2800" dirty="0"/>
          </a:p>
        </p:txBody>
      </p:sp>
      <p:sp>
        <p:nvSpPr>
          <p:cNvPr id="17" name="Text 4"/>
          <p:cNvSpPr txBox="1"/>
          <p:nvPr/>
        </p:nvSpPr>
        <p:spPr>
          <a:xfrm>
            <a:off x="2956950" y="527412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Ходьба вместо лишнего сидения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часть пути можно пройти пешком. Небольшое движение в течение дня уменьшает усталость, улучшает тонус и помогает спине не застаиваться.
</a:t>
            </a:r>
            <a:endParaRPr lang="en-US" sz="2800" dirty="0"/>
          </a:p>
        </p:txBody>
      </p:sp>
      <p:sp>
        <p:nvSpPr>
          <p:cNvPr id="18" name="Text 5"/>
          <p:cNvSpPr txBox="1"/>
          <p:nvPr/>
        </p:nvSpPr>
        <p:spPr>
          <a:xfrm>
            <a:off x="2956950" y="6844000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 перед едой и после улицы — простое действие, которое снижает риск инфекций. Эта привычка особенно важна в школе и дома.
</a:t>
            </a:r>
            <a:endParaRPr lang="en-US" sz="2800" dirty="0"/>
          </a:p>
        </p:txBody>
      </p:sp>
      <p:sp>
        <p:nvSpPr>
          <p:cNvPr id="19" name="Text 6"/>
          <p:cNvSpPr txBox="1"/>
          <p:nvPr/>
        </p:nvSpPr>
        <p:spPr>
          <a:xfrm>
            <a:off x="2956950" y="841387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вовремя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лечь спать без сильной задержки, утром легче вставать и учиться. Регулярный сон поддерживает внимание, настроение и восстановление сил.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во многом начинается с повседневных привычек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 напрямую влияет на сон, настроение, выносливость и успехи в школе. Наследственность важна, но именно ежедневные решения помогают подростку чувствовать себя лучше и становиться крепче.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2026-05-21T03:19:33Z</dcterms:created>
  <dcterms:modified xsi:type="dcterms:W3CDTF">2026-05-21T03:19:33Z</dcterms:modified>
</cp:coreProperties>
</file>