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154" y="1"/>
            <a:ext cx="4366616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России: от арктических пустынь до степей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природным зонам самой большой страны мира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4168" y="786089"/>
            <a:ext cx="3664326" cy="3571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России так разнообразна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различаются из-за количества тепла и влаги, широты, рельефа и влияния океанов. Чем дальше на юг, тем мягче климат, богаче почвы и разнообразнее растительный и животный мир.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пустыни: край льда и холода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 занимают острова Северного Ледовитого океана, включая Землю Франца-Иосифа, Северную Землю и Новосибирские острова. Это территория вечного холода и почти полного отсутствия почвы.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здесь очень длинная, а лето короткое и холодное. Средние температуры большую часть года остаются ниже нуля, поэтому снег и лёд сохраняются почти постоянно.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растений крайне скудна: встречаются мхи, лишайники и редкие травы. Из-за холода и сильных ветров растительный покров не образует сплошного покрытия.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приспособлены к суровым условиям: белый медведь, морж, тюлень и полярные птицы умеют сохранять тепло, добывать пищу и выживать на льду.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3103" y="1516558"/>
            <a:ext cx="2196294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безлесная зона с мхами, лишайниками и вечной мерзлотой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842397" y="1696003"/>
            <a:ext cx="2369632" cy="752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тянется вдоль побережья Северного Ледовитого океана. Это широкая безлесная полоса, где природа подчинена холоду, ветрам и короткому лету.
</a:t>
            </a:r>
            <a:endParaRPr lang="en-US" sz="1034" dirty="0"/>
          </a:p>
        </p:txBody>
      </p:sp>
      <p:sp>
        <p:nvSpPr>
          <p:cNvPr id="14" name="Text 3"/>
          <p:cNvSpPr txBox="1"/>
          <p:nvPr/>
        </p:nvSpPr>
        <p:spPr>
          <a:xfrm>
            <a:off x="842397" y="2785071"/>
            <a:ext cx="2369632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 растут ягель, мхи, лишайники, карликовые берёзы и ивы, а также морошка и голубика. Все эти растения низкорослые и хорошо переносят холод.
</a:t>
            </a:r>
            <a:endParaRPr lang="en-US" sz="1111" dirty="0"/>
          </a:p>
        </p:txBody>
      </p:sp>
      <p:sp>
        <p:nvSpPr>
          <p:cNvPr id="15" name="Text 4"/>
          <p:cNvSpPr txBox="1"/>
          <p:nvPr/>
        </p:nvSpPr>
        <p:spPr>
          <a:xfrm>
            <a:off x="847544" y="3902218"/>
            <a:ext cx="2366195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Облик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Тундровый пейзаж выглядит плоским и открытым: низкие растения, влажная почва и стада оленей на фоне холодного неба. Такая картина хорошо показывает суровость зоны.
</a:t>
            </a:r>
            <a:endParaRPr lang="en-US" sz="1005" dirty="0"/>
          </a:p>
        </p:txBody>
      </p:sp>
      <p:sp>
        <p:nvSpPr>
          <p:cNvPr id="16" name="Text 5"/>
          <p:cNvSpPr txBox="1"/>
          <p:nvPr/>
        </p:nvSpPr>
        <p:spPr>
          <a:xfrm>
            <a:off x="3637692" y="1696003"/>
            <a:ext cx="2373070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Вечная мерзлота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Многолетняя мерзлота мешает воде уходить вглубь, поэтому почвы переувлажнены и летом образуются многочисленные лужи и болота. Деревьям здесь почти негде укорениться.
</a:t>
            </a:r>
            <a:endParaRPr lang="en-US" sz="964" dirty="0"/>
          </a:p>
        </p:txBody>
      </p:sp>
      <p:sp>
        <p:nvSpPr>
          <p:cNvPr id="17" name="Text 6"/>
          <p:cNvSpPr txBox="1"/>
          <p:nvPr/>
        </p:nvSpPr>
        <p:spPr>
          <a:xfrm>
            <a:off x="3637336" y="2785071"/>
            <a:ext cx="2369632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живут северный олень, песец, лемминг и белая сова. Многие животные меняют окраску по сезонам или совершают кочёвки в поисках пищи.
</a:t>
            </a:r>
            <a:endParaRPr lang="en-US" sz="111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природные зоны с севера на юг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движения к югу природные комплексы получают больше тепла. Это влияет на длину вегетационного периода, густоту растительности и возможность земледелия.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устойчивый переход от холодных и бедных зон к более тёплым и разнообразным. Максимум природного разнообразия связан с умеренными условиями юга.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природным зонам России, обобщённые значения для сравнения
</a:t>
            </a:r>
            <a:endParaRPr lang="en-US" sz="10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Лесотундра: переход между тундрой и тайгой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869950" y="1783996"/>
            <a:ext cx="2966241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Лесотундра расположена южнее тундры и соединяет черты двух зон. Здесь соседствуют редкие деревья и участки низкорослой тундровой растительности.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9950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здесь короткое, а зима по-прежнему суровая. Почвы часто переувлажнены, поэтому в тёплый сезон в низинах долго стоит вода.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47764" y="1783995"/>
            <a:ext cx="2970544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Встречаются лиственница, ель и берёза, но леса остаются разреженными. Деревья растут группами, потому что холод и переувлажнение ограничивают их распространение.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47408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зоны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Лесотундра важна как место сезонных пастбищ и миграций северных животных. Летом здесь много комаров и мошек, что тоже характерно для этой зоны.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2179794"/>
            <a:ext cx="4176900" cy="13661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 тайга: сравнение природных условий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холод, почвы и растительность влияют на облик двух соседних зон.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теплее и богаче тундры, поэтому здесь больше лесов, животных и хозяйственных возможностей. В тундре природа заметно беднее и уязвимее.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географии, сравнение природных зон России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1784" y="1691650"/>
            <a:ext cx="640238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1784" y="3141338"/>
            <a:ext cx="640238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0034" y="1691638"/>
            <a:ext cx="640238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 — самая большая лесная зона России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большую часть Сибири и Дальнего Востока. Это крупнейшая природная зона страны, где леса тянутся на тысячи километров.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тайги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здесь долгая и холодная, а лето короче, чем в лесах юга, но теплее, чем в тундре. Такие условия подходят хвойным породам.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тайге преобладают ель, сосна, пихта и лиственница. Хвойные деревья хорошо переносят холод и образуют густой, высокий лесной пояс.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и 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тайге живут бурый медведь, соболь, белка, рысь, глухарь и рябчик. Лес даёт древесину, поэтому зона особенно важна для хозяйства России.
</a:t>
            </a:r>
            <a:endParaRPr lang="en-US" sz="137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где соседствуют разные 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лесах хвойные деревья растут рядом с лиственными, и из-за этого пейзаж становится особенно разнообразным. Весной и летом здесь заметно больше света, а осенью лес окрашивается в множество тёплых оттенков.
</a:t>
            </a:r>
            <a:endParaRPr lang="en-US" sz="1191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освоение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здесь плодороднее, чем в тайге, поэтому люди издавна активнее осваивали эту зону. Именно здесь чаще встречаются поля, дороги и крупные населённые пункты.
</a:t>
            </a:r>
            <a:endParaRPr lang="en-US" sz="1332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многоярусного леса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животных зоны встречаются лось, кабан, косуля, барсук и ёж. Разные ярусы леса дают им укрытие, пищу и условия для жизни в течение всего года.
</a:t>
            </a:r>
            <a:endParaRPr lang="en-US" sz="1336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и широколиственные леса России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почв в разных природных зонах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формируются по-разному: на их свойства влияют тепло, влага и растительность. Поэтому даже соседние зоны могут сильно отличаться по урожайности.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плодородные почвы связаны с зонами, где тепла достаточно, а влаги не слишком много. Именно поэтому чернозёмы особенно ценны для земледелия.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природным зонам и типам почв России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лежит между лесами и степями, поэтому в ней сочетаются черты обеих природных зон. На одной территории соседствуют небольшие лесные участки и открытые травянистые пространства.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лесостепи особенно характерны очень плодородные почвы, прежде всего чернозёмы. Благодаря им здесь хорошо развиваются полевые культуры и растения получают достаточно питательных веществ.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сильно освоена человеком: значительная часть земель распахана. Эта зона удобна для земледелия, потому что мягче климат и выше естественное плодородие почв.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лесостепи выращивают пшеницу, рожь, кукурузу, подсолнечник и сахарную свёклу. Разнообразие культур связано с тёплым летом, достаточной влажностью и высокими урожаями на чернозёмах.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Лесостепь: зона, где чередуются лес и степь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Степи: просторные равнины, травы и чернозёмы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42397" y="1656077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 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раскинулись на юге европейской части России, в Поволжье, на юге Западной Сибири и в Предкавказье. Здесь жаркое лето, мало осадков и часты сильные ветры.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42397" y="3174029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открытых равнин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степей характерны суслики, сурки, тушканчики, дрофы и степные орлы. Многие животные живут в норах или быстро перемещаются по открытой местности, спасаясь от хищников и жары.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20210" y="1656078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Травянистый покров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степи деревьев мало, зато широко распространены злаки и полынь. Ковыль, типчак и тонконог образуют плотный травяной покров, приспособленный к засухе и палящему солнцу.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9855" y="3174029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и 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считаются одной из главных сельскохозяйственных зон страны. Их чернозёмы очень плодородны, поэтому здесь особенно успешно выращивают зерновые и кормовые культуры.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тундры к степи: как меняются природные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последовательное усиление тепла, изменение почв и растительности, а также рост роли хозяйства по мере движения с севера на юг.
</a:t>
            </a:r>
            <a:endParaRPr lang="en-US" sz="2602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116" y="1694650"/>
            <a:ext cx="731700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7728" y="1694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116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116" y="3173454"/>
            <a:ext cx="750900" cy="66746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Полупустыни и пустыни Прикаспия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и сухой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Прикаспийской низменности осадков мало, а испарение очень сильное. Долгое жаркое лето и дефицит влаги делают эти территории особенно трудными для жизни растений и животных.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растительность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здесь умеют экономить воду. Чаще всего встречаются полынь, солянки и редкие злаки, а в отдельных районах — саксаул, который помогает удерживать почву и переживать засуху.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Животные-«экономы»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Тушканчики, ящерицы, змеи и сайгак приспособились к скрытному образу жизни и бережному расходованию влаги. Многие из них активны утром, вечером или ночью, когда прохладнее.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засухе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этих зон — выживание в условиях жары и нехватки воды. Поэтому виды, живущие здесь, имеют поведенческие и физиологические приспособления, которые помогают им сохранять влагу.
</a:t>
            </a:r>
            <a:endParaRPr lang="en-US" sz="14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32" y="1617661"/>
            <a:ext cx="2550285" cy="1923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32" y="1617661"/>
            <a:ext cx="2550285" cy="192398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Склон, который меняется по высоте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подножия горы может шуметь лес, а выше постепенно появляются кустарники и луговые травы. Ещё выше склоны становятся каменистыми, а вершины — почти безжизненными и холодными. Такой переход особенно заметен на Кавказе и Алтае.
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над лесом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Субальпийские и альпийские луга выглядят как широкие зелёные полосы на склонах. Летом они покрываются яркими травами и цветами, но короткий сезон тепла быстро сменяется холодом и ветром.
</a:t>
            </a:r>
            <a:endParaRPr lang="en-US" sz="1015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вершине — всё суровее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поднимается человек, тем ниже температура и меньше почвенного покрова. Поэтому растения становятся редкими, а затем уступают место каменным осыпям, голым вершинам и снегу, который держится дольше всего.
</a:t>
            </a:r>
            <a:endParaRPr lang="en-US" sz="1015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России: высотная поясность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больше всего людей в природных зонах России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точную перепись, а учебное сравнение распределения населения по природным зонам России.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людей живёт в зонах с мягче климатом и плодороднее почвами; самые суровые территории заселены значительно слабее.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«Природные зоны России»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821758"/>
            <a:ext cx="3604200" cy="14999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природных зон России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природные условия меняют растительность, животных и способы использования территории человеком.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севера на юг становится теплее, растительность богаче, а хозяйственное использование территории разнообразнее и интенсивнее.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«Природные зоны России»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изменяет природные зоны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зоны особенно чувствительны к массовой вырубке. Когда деревья исчезают, нарушается среда обитания животных, меняется влажность воздуха и хуже удерживается почва.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степей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сильно преобразованы сельским хозяйством. Распашка уменьшает площади целинной растительности, из-за чего сокращаются места обитания степных птиц и грызунов.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85090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добыча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дорог, карьеров и промышленных объектов дробит природные территории на отдельные участки. Это мешает миграциям животных и нарушает естественные связи между компонентами природы.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610003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 пожары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водоёмов, мусор и пожары наносят вред всем зонам, но особенно тундре, где природа восстанавливается очень медленно. Повреждённый покров долго остаётся уязвимым.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37417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человек изменяет природную зону, тем труднее ей сохранять устойчивость. Поэтому хозяйственную деятельность нужно сочетать с бережным отношением к природе и её ресурсам.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и заповедники России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869950" y="1783996"/>
            <a:ext cx="2966241" cy="6137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парки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сохранения природных зон создают заповедники и национальные парки. Эти территории помогают защищать редкие виды и сохранять участки природы почти в естественном состоянии.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869950" y="2873064"/>
            <a:ext cx="2966241" cy="619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под защитой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заповедниках охраняют растения, животных и места их обитания. Это особенно важно для видов, которым трудно выживать рядом с дорогами, городами и промышленными объектами.
</a:t>
            </a:r>
            <a:endParaRPr lang="en-US" sz="907" dirty="0"/>
          </a:p>
        </p:txBody>
      </p:sp>
      <p:sp>
        <p:nvSpPr>
          <p:cNvPr id="13" name="Text 4"/>
          <p:cNvSpPr txBox="1"/>
          <p:nvPr/>
        </p:nvSpPr>
        <p:spPr>
          <a:xfrm>
            <a:off x="875098" y="3990211"/>
            <a:ext cx="2961938" cy="619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нужно всем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заповедников помогает беречь природное богатство страны для будущих поколений. Чем лучше защищены такие территории, тем больше шансов сохранить редкие ландшафты и виды.
</a:t>
            </a:r>
            <a:endParaRPr lang="en-US" sz="907" dirty="0"/>
          </a:p>
        </p:txBody>
      </p:sp>
      <p:sp>
        <p:nvSpPr>
          <p:cNvPr id="14" name="Text 5"/>
          <p:cNvSpPr txBox="1"/>
          <p:nvPr/>
        </p:nvSpPr>
        <p:spPr>
          <a:xfrm>
            <a:off x="4847764" y="1783996"/>
            <a:ext cx="2970544" cy="619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известных охраняемых территорий — Кроноцкий, Водлозерский, Алтайский, Оренбургский и Астраханский заповедники. Каждый из них представляет важные природные комплексы своей части страны.
</a:t>
            </a:r>
            <a:endParaRPr lang="en-US" sz="907" dirty="0"/>
          </a:p>
        </p:txBody>
      </p:sp>
      <p:sp>
        <p:nvSpPr>
          <p:cNvPr id="15" name="Text 6"/>
          <p:cNvSpPr txBox="1"/>
          <p:nvPr/>
        </p:nvSpPr>
        <p:spPr>
          <a:xfrm>
            <a:off x="4847408" y="2873064"/>
            <a:ext cx="2966241" cy="619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эталон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Заповедные территории нужны не только для охраны, но и для наблюдений. Здесь можно изучать естественные процессы без сильного влияния человека и сравнивать их с изменёнными районами.
</a:t>
            </a:r>
            <a:endParaRPr lang="en-US" sz="90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страна природных контрастов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 образуют большой и разнообразный ряд от арктических пустынь до степей и полупустынь, а в горах добавляется высотная поясность. Понимание этих различий помогает беречь природу разумно.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2026-06-02T11:02:54Z</dcterms:created>
  <dcterms:modified xsi:type="dcterms:W3CDTF">2026-06-02T11:02:54Z</dcterms:modified>
</cp:coreProperties>
</file>