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Jobs: Ключевые темы и современное значение профессий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формируют экономику и социальную структуру современного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сто лет рынок труда претерпел огромные изменения: от ремёсел к промышленности и сервису. Сегодня цифровизация и автоматизация создают новые возможности и ставят высокие требования к квалификации.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профессий и рынка труда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профессий: основные группы и направления
</a:t>
            </a:r>
            <a:endParaRPr lang="en-US" sz="2427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профессии охватывают инженерию, IT и строительство, требуя точности, технического мышления и практических навыков.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профессии включают юриспруденцию, образование и журналистику, акцентируя внимание на коммуникации и критическом осмыслении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Естественно-научные профессии связаны с медициной, биологией и химией, где важна аналитика и глубокое понимание природных процессов.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профессии — дизайн, искусство и музыка — требуют креативности, эстетического восприятия и умения выражать идеи средствами искусства.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спрос на IT-специалистов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экономики расширяет потребность в программистах и аналитиках данных. Компании активно ищут специалистов для разработки и поддержки информационных систем.
</a:t>
            </a:r>
            <a:endParaRPr lang="en-US" sz="996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медицинских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спроса на врачей и медицинских работников связано с развитием здравоохранения и эпидемиологическими задачами в стране.
</a:t>
            </a:r>
            <a:endParaRPr lang="en-US" sz="1025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и их роль в будущем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сектор нуждается в квалифицированных педагогах для формирования нового поколения, способного адаптироваться к изменчивому миру.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специалисты по логистике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инфраструктуры и рост товарооборота требуют инженеров и логистов, обеспечивающих эффективное управление ресурсами и процессами.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Востребованные профессии в современной России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 зарплаты по сферам (Россия, 2023)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доходах влияет на выбор профессии среди молодёжи и мотивирует развитие востребованных специализаций.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зарплаты в IT, что способствует притоку кадров в цифровой сектор, в то время как образование остаётся менее оплачиваемым.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профессиональной реализации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и среднее профессиональное образование значительно расширяют карьерные перспективы и обеспечивают стабильный доход.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иностранными языками и цифровой грамотностью становится необходимым дополнением к базовым знаниям.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навыки, такие как коммуникация и адаптивность, позволяют успешно работать в команде и реагировать на изменения рынка труда.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 в зависимости от образования (Россия, 2022)
</a:t>
            </a:r>
            <a:endParaRPr lang="en-US" sz="2181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 прямую зависимость занятости от уровня полученного образования.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образования обеспечивает более надёжную занятость и снижает риск безработицы.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будущего: прогнозы и тренды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специалистов ИИ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искусственного интеллекта растёт потребность в экспертам по разработке алгоритмов и машинному обучению, влияющих на все сферы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Аналитики данных и веб-разработчики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данные и цифровые платформы формируют новые направления карьеры, особенно востребованные в бизнесе и коммуникациях.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 биотехнологи как защитники планеты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экологических изменений требует специалистов, способных разрабатывать решения для устойчивого развития и сохранения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компетенции XXI 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мышление позволяет систематизировать информацию и принимать обоснованные решения в сложных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помогает находить инновационные решения и адаптироваться к изменениям в профессии и технологии.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Межкультурная коммуникация важна для эффективного взаимодействия в глобальном и многонациональном рабочем окружении.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 и умение работать в команде способствуют успешной интеграции в современные коллективы и проекты.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изменения на рынке труда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трудиться из любой точки мира, создавая гибкие форматы занятости и повышая доступность профессиональных ресурсов.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возможностей удалённой работы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сталкиваются с конкуренцией не только внутри страны, но и на глобальном уровне, что усиливает требования к уровню квалификации.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конкуренции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Перекладывание задач на внешние компании ведёт к изменению структуры рынка и нуждается в новых навыках управления удалёнными командами.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аутсорсинга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иностранных языков становится обязательным для эффективного взаимодействия с международными партнёрами и заказчиками.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компетентность как ключевой навык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инициативы поддержки занятости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программы переквалификации помогают гражданам осваивать новые профессии и повышать квалификацию в условиях меняющегося рынка труда. Это способствует адаптации специалистов к современным требованиям экономики.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Молодёжный кадровый резерв создает возможности для выпускников быстро войти в рынок труда, а порталы «Работа в России» и «Госуслуги» обеспечивают удобный доступ к актуальным вакансиям и программам стажировок.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профессий среди выпускников (2021-2023)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показывают смещение интереса молодёжи в сторону инновационных и экологичных отраслей, отражая глобальные изменения и приоритеты.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росте привлекательности IT и медицины, тогда как традиционные направления теряют популярность, что влияет на формирование кадрового резерва.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Трудоустройство выпускников по направлениям (2022)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Минпросвещения РФ, 2022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демонстрирует устойчивый спрос на специалистов технических и медицинских профессий, подтверждая их высокую востребованность на рынке труда.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успешными в трудоустройстве остаются выпускники IT и медицинских специальностей, что подчёркивает важность технического и профильного образования.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стереотипы и профессиональный выбор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Мужчины традиционно выбирают инженерные и технические профессии, что связано с историческими и социальными стереотипами. Государство активно работает над привлечением женщин в эти области.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Женщины чаще выбирают педагогические и гуманитарные направления. Для устранения гендерного неравенства развиваются программы поддержки и популяризации STEM-направлений среди девушек.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права и ответственность работников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Законодательство РФ гарантирует работникам безопасные условия труда, своевременную оплату и социальные гарантии, включая отпуска и страхование.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Работник обязан соблюдать трудовую дисциплину, выполнять свои профессиональные обязанности и поддерживать взаимное уважение в коллективе.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Несоблюдение трудовых норм может повлечь за собой дисциплинарные меры, поэтому ответственность и профессионализм являются ключевыми для успешной карьеры.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83%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сотрудников отмечают, что правильно выбранная профессия положительно влияет на их личностное развитие и удовлетворённость жизнью.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4289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осознанный профессиональный выбор способствует гармоничному развитию личности и социальной интеграции.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профессии: шаги к успеху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выбора профессии на основе анализа рынка труда и личных предпочтений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трансформация профессий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профессий и гибридных компетенций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разрушает старые модели занятости и формирует новые профессии на стыке технологий и традиционных отраслей. Важны комплексные знания и умения из нескольких сфер.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постоянного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Карьерный успех сегодня невозможен без непрерывного образования. Быстрая адаптация к инновациям требует постоянного обновления профессиональных навыков и освоения новых технологий.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трудоустройства современной молодёжи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при выходе на рынок труда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специалисты сталкиваются с конкуренцией и недостатком опыта, что требует активного поиска возможностей для практики и развития.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стажировок и волонтёрских программ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 и волонтёрство становятся важными инструментами для набора опыта и установления профессиональных контактов.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цифровых платформ и онлайн-образования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Интернет-ресурсы расширяют доступ к вакансиям и позволяют молодёжи осваивать новые компетенции удалённо, повышая конкурентоспособность.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формируют личность и влияют на общество. Для успешной карьеры необходимо адаптироваться, постоянно учиться и стратегически строить профессиональный путь.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сегодня: путь к личному росту и развитию общества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2026-05-07T22:39:31Z</dcterms:created>
  <dcterms:modified xsi:type="dcterms:W3CDTF">2026-05-07T22:39:31Z</dcterms:modified>
</cp:coreProperties>
</file>