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прямой и между параллельными прямыми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разберём, как находить кратчайшее расстояние на плоскости и почему оно связано с перпендикуляром.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геометрии 9 класса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помогает строго сравнивать точку и прямую: не «на глаз», а по проверяемому правилу. В 9 классе оно встречается в высотах треугольника, формулах площади S=1/2ah, работе с параллельными прямыми и задачах на координаты.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прямой — это длина перпендикуляра, опущенного из данной точки на эту прямую. То есть строим перпендикуляр и берём его длину.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прямой, перпендикуляр фактически превращается в нулевой отрезок, поэтому расстояние равно 0. Это простейший ориентир для проверки понимания.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точки вне прямой кратчайшим отрезком до неё является именно перпендикуляр. Наклонные соединяют точку с прямой, но не дают минимальную длину — это важно помнить в задачах.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расстояния от точки до прямой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перпендикуляр является кратчайшим отрезком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задаёт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точки опускают перпендикуляр на прямую, он образует с прямой угол 90°. На рисунке сравнивают несколько отрезков от точки к прямой, и перпендикуляр оказывается самым коротким.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отрезки всегда длиннее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отрезки получаются, если угол с прямой меньше 90°. В таком отрезке «лишняя» часть как бы смещается вдоль прямой, поэтому длина возрастает. Так наглядно видно, почему кратчайший путь — по перпендикуляру.
</a:t>
            </a:r>
            <a:endParaRPr lang="en-US" sz="11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случаи, связанные с расстоянием до прямой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ситуации: точка на прямой, точка вне прямой и точки по разные стороны. Во всех случаях ключевое — длина перпендикуляра, а не длина наклонного отрезка.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всегда задаётся именно перпендикуляром: если его построить корректно, ответ не зависит от того, какой наклонный отрезок взяли.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логика определения расстояния через перпендикуляр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обозначьте точку и даны прямую. Проверьте, действительно ли точка не лежит на прямой, и только затем переходите к построению перпендикуляра.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расстояния на чертеже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измерьте длину перпендикуляра: это и есть расстояние. На клетчатой бумаге удобны случаи, когда перпендикуляр совпадает с линиями сетки — длину можно найти по числу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точку проведите перпендикуляр к прямой. Затем отметьте основание — точку пересечения перпендикуляра с прямой — и выделите получившийся отрезок.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перпендикуляр не совпадает с вертикалями и горизонталями, используйте линейку или дополнительные построения, чтобы надёжно получить длину отрезка.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от точки до прямой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 понимания сравнения длин (без привязки к конкретным числам задачи)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столбчатой диаграмме видно: минимальную величину даёт перпендикуляр, а каждое отклонение от прямого угла увеличивает длину.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отрезок «уходит» от перпендикуляра, тем больше его длина. Значит, кратчайшее расстояние всегда связано с углом 90°.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параллельны, то расстояние между ними одинаково для любых пар точек этих прямых. Это значит, что «ширина полосы» сохраняется по всей длине.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расстояния между параллельными прямыми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пары точек, где от первой прямой опускают перпендикуляр к другой, получается один и тот же по длине перпендикуляр. Поэтому расстояние не зависит от выбора места построения.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применять в задачах на ширину. Например, так находят расстояние между элементами разметки, рамками или полосами на чертеже и в геометрических построениях.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расстояние между параллельными прямыми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через перпендикуляр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постоянного расстояния в окружающем мире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 «ширина» колеи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можно представить как две параллельные линии. Расстояние между ними остаётся одинаковым на протяжении пути, потому что перпендикуляр, опущенный в разных местах, имеет одну и ту же длину. Именно так геометрия объясняет неизменную ширину полосы.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разметки на дороге и строки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 и линейки тетрадного листа тоже образуют параллельные линии. Между ними сохраняется одна и та же «ширина», поэтому расстояние не зависит от того, где вы смотрите на чертёж. Это помогает воспринимать параллельность как постоянство промежутка.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перпендикуляр к стороне или её продолжению. Поэтому расстояние от вершины до противоположной стороны равно длине высоты в формуле S = 1/2·a·h.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 = 1/2ah — формула площади треугольника (школьный курс геометрии)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площадь треугольника с высотой и выбранным основанием.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88689"/>
            <a:ext cx="4389600" cy="23432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и формулировки по 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соберём определения и правила, которые помогают действовать в задачах без лишних сомнений.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 в голове «расстояние = перпендикуляр», а для параллельных — «постоянная ширина», решение становится более прямым и проверяемым.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формулировок из раздела «Расстояние» (7–9 классы, школьная геометрия)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 координатной плоскости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на координатной плоскости (школьное изучение геометрии)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перемещается вдоль прямой, перпендикуляр не меняется, а значит расстояние остаётся тем же. Изменяется оно только при смещении в направлении перпендикуляра.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удалении от прямой расстояние растёт линейно и определяется «перпендикулярным сдвигом», а не длиной наклонных отрезков.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расстоянием считают любой отрезок, который соединяет точку и прямую, хотя минимальным является только перпендикуляр. Наклонные отрезки всегда длиннее, потому что образуют с прямой не прямой угол.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расстояние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«расстояние до прямой» и «длина заданного отрезка». Если в условии сказано про прямую, нельзя измерять до конца отрезка, задающего направление или пример на рисунке.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расстояние между параллельными прямыми пытаются найти как длину произвольного наклонного отрезка между ними. Верным будет перпендикуляр: именно он задаёт одинаковую «ширину» во всех точках.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забывают про признак перпендикуляра: угол с прямой должен быть 90°. Даже при измерении «какого-то» отрезка между точками важно проверить, что он опущен перпендикулярно.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ответа: расстояние
</a:t>
            </a:r>
            <a:endParaRPr lang="en-US" sz="207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последовательность, которая помогает подтвердить построение и измерение.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нахождения расстояния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сетке удобно рассматривать горизонтальные и вертикальные прямые: расстояние до горизонтальной прямой измеряют по вертикали, а до вертикальной — по горизонтали. Так перпендикуляр становится понятным по направлению.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случаях длина расстояния равна модулю разности соответствующих координат. На рисунках обычно показывают оси, точку, прямую и перпендикулярный отрезок с делениями сетки, по которым легко посчитать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нахождения расстояния в задачах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«Расстояние» (типовые способы в школьной геометрии), актуально для 9 класса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требует наглядного построения, выбирают перпендикуляр. Для клетчатой схемы проще считать по клеткам. В аналитических задачах используют координаты и разности величин.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формулировки условия подсказывают способ: чертёжная геометрия — перпендикуляр, клетчатая — измерение, координатная — расчёт, площадная — высота через формулу S = 1/2ah.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9128"/>
            <a:ext cx="4389600" cy="1943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по 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ситуации показывают, что одно и то же понятие «расстояние» применяется в разных разделах: от клеток до координат.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ситуации сначала выявляют перпендикулярную «линию отсчёта», а уже затем вычисляют расстояние по длине полученного отрезка.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школьного курса геометрии (раздел о расстоянии)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377" y="1968014"/>
            <a:ext cx="155925" cy="20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483" y="1968014"/>
            <a:ext cx="181912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90724"/>
            <a:ext cx="203100" cy="1624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это понятие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прокладке маршрутов и работе с условными схемами важно понимать кратчайшее расстояние между объектами. Перпендикуляр помогает корректно сравнивать положение точки относительно направления.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нужно строить прямые углы и проверять правильность построений. Понятие расстояния до прямой задаёт точный способ измерить «ширину» без догадок.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разметке рамок, полос и элементов конструкций параллельные линии должны сохранять постоянную «ширину». Расстояние между параллельными прямыми служит основой контроля размеров.
</a:t>
            </a:r>
            <a:endParaRPr lang="en-US" sz="1008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графических редакторах часто используют геометрию для вычисления взаимного положения фигур. Расстояние, заданное перпендикуляром, помогает корректно размещать и выравнивать объекты.
</a:t>
            </a:r>
            <a:endParaRPr lang="en-US" sz="1071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геометрия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тема становится базой для доказательств и задач на координаты. Точность здесь держится на том, что расстояние — это кратчайший путь между точкой и прямой.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главном: два вида расстояния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точки до прямой — длина перпендикуляра, опущенного из точки. Расстояние между параллельными прямыми постоянно и равно длине любого перпендикуляра между ними. Эти связи объединяют перпендикулярность, параллельность и высоту треугольника в задачах.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2026-05-14T02:36:40Z</dcterms:created>
  <dcterms:modified xsi:type="dcterms:W3CDTF">2026-05-14T02:36:40Z</dcterms:modified>
</cp:coreProperties>
</file>