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мира: как устроена политическая карта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 государств, 7 континентов и удивительное разнообразие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имеет границы, население и власть. У неё обычно есть столица и государственные символы: флаг, герб, гимн. Современные границы складывались веками под влиянием истории, договоров, войн и природных рубежей.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территорию страной?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и распределение стран по поверхности Земли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карта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 Земле распределены очень неравномерно: в одних частях света их много, в других — мало. Это хорошо видно при сравнении Африки, Европы, Азии и Океании.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государств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государств сосредоточено в Африке и Европе. Здесь множество стран с разной историей, но сравнительно небольшой площадью, поэтому границы проходят часто и близко друг к другу.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Азии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выделяется странами огромных размеров: именно здесь расположены самые большие по площади государства. Большая территория часто означает разнообразный климат, длинные расстояния и несколько природных зон.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и 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состоит из множества островных государств и территорий. Из-за этого её политическая карта выглядит иначе, чем на материках с непрерывной сушей и протяжёнными сухопутными границами.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без 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единственный континент без постоянных государств. Она используется для научных исследований, а не для обычной государственной жизни, поэтому здесь не формируется привычная политическая карта.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 континентам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государств зависит от того, как определяют границы континентов и спорные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стран сосредоточено в Африке, Азии и Европе; в Антарктиде постоянных государств нет.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политической карте мира, 2024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как государственные символы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Звёзды, полосы, кресты, солнце и гербы на флагах не случайны. Эти элементы помогают отличать страны друг от друга и подчёркивают их особенности. Иногда один символ указывает на единство народа, а другой — на географическое положение.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с 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часто рассказывает о прошлом страны без слов. Одни цвета напоминают о борьбе за независимость, другие — о природе, вере или важных исторических событиях. Поэтому у похожих по цветам флагов смысл может быть совершенно разным.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на международной арене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поднимают на зданиях, спортивных соревнованиях и дипломатических встречах. Он показывает, что страна присутствует в мире как самостоятельное государство. Поэтому флаг — это не только рисунок, но и знак уважения к стране и её гражданам.
</a:t>
            </a:r>
            <a:endParaRPr lang="en-US" sz="10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страны мира по площади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крупнейшие страны мира и их столицы.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обычно охватывают разные природные зоны, имеют длинные границы и несколько часовых поясов.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 о площади государств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мира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населению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занимают первые места в мире по численности населения. В каждой из этих стран живёт более 1,4 миллиарда человек, что заметно влияет на жизнь городов и всей экономики.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группа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ними следуют США, Индонезия, Пакистан и Бразилия. У этих государств население тоже очень большое, поэтому им нужны крупные системы транспорта, связи, образования и здравоохранения.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 большое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живёт в стране, тем больше нужно школ, больниц, жилья и рабочих мест. Возрастает и потребность в воде, энергии, продуктах и надёжной городской инфраструктуре.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 и дорог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густонаселённых странах особенно важны крупные города, дороги и системы снабжения. Без них людям трудно быстро добираться до работы, учёбы и мест, где получают необходимые товары и услуги.
</a:t>
            </a:r>
            <a:endParaRPr lang="en-US" sz="13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стран: от миллионов к миллиардам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во всех странах мира население заметно меньше, чем у двух крупнейших государств.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резко опережают остальные страны; распределение населения между государствами крайне неравномерно.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населения, 2024: ООН / World Bank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узнать страну даже на сложной политической карте.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страну на карте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 — это политическое сердце страны. Здесь обычно работают парламент, правительство и глава государства, поэтому именно столица чаще всего становится главным ориентиром на карте.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самый большой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город страны не обязательно является столицей. В Австралии столицей считается Канберра, а не Сидней, а в Бразилии — Бразилиа, а не Сан-Паулу.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 особый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столицу специально строят или выбирают как нейтральный административный центр. Это помогает распределить управление страной и не отдавать предпочтение одному слишком крупному городу.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культурное разнообразие стран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 — несколько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государствах люди говорят почти на одном языке, а в других с детства слышат несколько. Это заметно в Индии, Южной Африке и Швейцарии, где языки живут рядом и отражают долгую историю соседства народов.
</a:t>
            </a:r>
            <a:endParaRPr lang="en-US" sz="1138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узнаются не только по речи, но и по одежде, обычаям и праздникам. На фотографиях со всего мира легко увидеть, как природные условия, история и вера формируют неповторимый облик каждой страны.
</a:t>
            </a:r>
            <a:endParaRPr lang="en-US" sz="1118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часть повседневной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влияет не только на общение, но и на песни, сказки, школьные уроки и названия улиц. По нему можно понять, как люди сохраняют традиции и передают их от поколения к поколению.
</a:t>
            </a:r>
            <a:endParaRPr lang="en-US" sz="10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мира и культурные различия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часто влияет на праздники, календарь, архитектуру храмов и семейные традиции, поэтому культурный облик стран очень различается.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религии охватывают огромные регионы, но культурные границы не совпадают с политическими.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The Future of World Religions, 2015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Валюта как признак самостоятельности страны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Валюта помогает увидеть, как страна устроена экономически и с кем она тесно связана через торговлю.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валюта показывает самостоятельность государства, а общая валюта, как евро, объединяет несколько стран в одну экономическую систему.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 о национальных валютах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климат стран мира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странах особенно важны тёплые дома, отопление и зимний транспорт. Долгая зима влияет на распорядок жизни, строительство и даже на то, как люди одеваются.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климате хорошо развиты земледелие, города и транспорт. Здесь заметны смена сезонов и разные виды хозяйства, потому что погода достаточно разнообразна в течение года.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странах большую роль играют жара, влажность и ливни. Люди приспосабливают жильё, одежду и повседневные привычки к тёплому климату и обильным осадкам.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пустынных и полупустынных зонах главным ресурсом становится вода. Население селится там, где есть реки, оазисы или водохранилища, а сельское хозяйство зависит от орошения.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хозяйство стран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крупными запасами нефти и газа могут развивать топливную промышленность и экспорт. Но богатство недр ещё не гарантирует высокий уровень жизни без грамотного управления и технологий.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 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железная руда, бокситы и другие полезные ископаемые поддерживают металлургию и машиностроение. Чили, например, известно добычей меди, которая важна для электропроводки и современной техники.
</a:t>
            </a:r>
            <a:endParaRPr lang="en-US" sz="1253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дают древесину, бумагу и защиту для природы, а пресная вода нужна людям, промышленности и сельскому хозяйству. Там, где воды мало, её особенно берегут.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почвы плодородны и климат позволяет выращивать культуры, развивается сельское хозяйство. Бразилия показывает, что природные условия могут поддерживать не только добычу ресурсов, но и экспорт продуктов.
</a:t>
            </a:r>
            <a:endParaRPr lang="en-US" sz="12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и развитие стран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отражает не только доход, но и доступ к образованию, медицине и долгой жизни. Поэтому он удобен для сравнения качества жизни в разных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показатель, тем обычно лучше развиты инфраструктура, образование и здравоохранение, хотя у каждой страны есть свои сильные стороны.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UNDP, Human Development Report 2023/24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формы международных связей и общих решений.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сотрудничают друг с другом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7 000+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существует в мире.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показывает, насколько по-разному живут народы и как языки отражают историю, соседство и традиции стран.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из разных частей света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страны отличаются не только размером, но и природой, населением и образом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удобно сравнивать по нескольким признакам сразу: площадь, положение, природа и население дают более полную картину, чем один показатель.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 как единая, но очень разная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различаются по площади, населению, языкам, религиям, климату и уровню развития, но остаются связанными торговлей, культурой и технологиями. Изучая их, легче понимать карту мира и события вокруг нас.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2026-06-02T14:04:20Z</dcterms:created>
  <dcterms:modified xsi:type="dcterms:W3CDTF">2026-06-02T14:04:20Z</dcterms:modified>
</cp:coreProperties>
</file>