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 войны и воссоединение Западной Беларуси с БССР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в Европе изменила судьбу белорусских земель в 1939 году.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в составе Польши после 1921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Рижского мира Западная Беларусь оказалась в составе Польши. Здесь усиливались полонизация, земельные споры и ограничения в использовании белорусского языка, а к 1939 году накопилось заметное социальное напряжение.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накануне войны: рост агрессии и срыв системы безопасности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1938: аншлюс Австрии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присоединила Австрию, показав, что готова расширять границы силой.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1939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войска заняли Чехию и создали Протекторат Богемии и Моравии.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1938: Мюнхенское соглашение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Судетская область была передана Германии, а политика умиротворения не остановила агрессора.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 августа 1939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подписан пакт Молотова—Риббентропа, а секретные протоколы обозначили сферы влияния в Восточной Европе.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 1939 года: нападение Германии на Польшу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без 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начала наступление внезапно, без официального объявления войны. Это сразу поставило Польшу в крайне трудное положение и разрушило надежду на быстрое дипломатическое урегулирование.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блицкрига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действовали быстро и согласованно: удары наносили танки, авиация и моторизованные части. Такой способ ведения войны позволял прорывать оборону в нескольких направлениях одновременно.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польской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показали, что польская армия не готова к длительной обороне против противника с более сильной техникой и большей скоростью действий. Связь и управление быстро нарушались.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сентября Великобритания и Франция объявили Германии войну, однако на западном фронте сразу развернуть активные боевые действия они не смогли. Это не остановило германское наступление.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Западной Беларуси стал особенно острым в сентябре 1939 года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быстро теряла контроль над восточными воеводствами из-за германского наступления и общего военного кризиса. Власть на местах становилась всё менее устойчивой, а решение о будущем региона откладывать было уже невозможно.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состав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Беларуси жили белорусы, поляки, евреи, украинцы и другие народы. Поэтому вопрос о власти касался не только границ, но и повседневной жизни разных общин.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ожидания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особенно важными были земля, школа, язык и безопасность. От того, кто будет управлять регионом, зависели работа, обучение детей и возможность жить без страха.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значение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польская администрация ослабла, судьба Западной Беларуси стала предметом не только местных надежд, но и военного, а затем дипломатического решения крупных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власть в Западной Беларуси осенью 1939 года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 хронологии сентября—октября 1939 года.
</a:t>
            </a:r>
            <a:endParaRPr lang="en-US" sz="23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сентября 1939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Красной армии вошли в восточные районы Польши, и судьба Западной Беларуси резко изменилась.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стала поворотной: именно тогда начался переход территории под новый политический контроль.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сентября 1939 года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осени 1939 года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Западной Беларуси осенью 1939 года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были важны как узлы управления, транспорта и связи.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городами означал контроль над транспортом, связью и управлением территорией.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жителей: надежды, тревога и ожидания перемен
</a:t>
            </a:r>
            <a:endParaRPr lang="en-US" sz="1429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населённых пунктах людей встречали хлебом-солью, красными флагами и митингами. Для части жителей это было знаком того, что перемены наконец-то пришли.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улучшения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связывали новую власть с землёй, бесплатным образованием, более широким использованием белорусского языка и уменьшением безработицы. Особенно важными были ожидания, связанные с повседневной жизнью семьи.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 неуверенность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 многих людей возникали страх перед войной, сомнения в завтрашнем дне и опасения из-за смены власти. Не все понимали, как быстро и жёстко изменится жизнь.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событиям зависело от национальности, профессии, имущественного положения и личного опыта. Поэтому в одном и том же городе люди могли воспринимать перемены совершенно по-разному.
</a:t>
            </a:r>
            <a:endParaRPr lang="en-US" sz="11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органы власти на местах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Красной армии на местах создавали временные управления, которые следили за спокойствием в населённых пунктах и помогали не допустить хаоса в первые дни смены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заменяли прежние польские структуры и постепенно вводили правила управления, основанные на советской системе. Перемены касались как городов, так и сельских районов.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комитеты распределяли продовольствие, решали срочные бытовые вопросы и помогали организовать работу учреждений. Это было особенно важно в условиях войны и нарушенных связей.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2737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выборам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главных задач заключалась в организации выборов в Народное собрание Западной Беларуси. Именно через них новые власти стремились оформить дальнейшие политические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содержания презентации; относительная значимость отражена по тексту
</a:t>
            </a:r>
            <a:endParaRPr lang="en-US" sz="89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ожидания населения Западной Беларуси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для многих семей стояли практические вопросы: земля, школа и возможность жить без постоянной нужды.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ожидание к повседневной жизни, тем сильнее оно влияло на отношение людей к переменам.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в Народное собрание Западной Беларуси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октября 1939 года прошли выборы, которые должны были показать поддержку новых политических перемен. Голосование охватило города и сёла и стало важным шагом к дальнейшим решениям.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избирали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Депутатами становились представители рабочих, крестьян и интеллигенции. Такой состав подчёркивал, что в собрании должны были звучать интересы разных групп населения региона.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обсуждение вынесли власть, землю, судьбу крупных предприятий и будущее государственного устройства. От принятых решений зависело, как будет организована жизнь в Западной Беларуси.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выборов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придали политическим решениям оформленный вид и подготовили созыв Народного собрания. Именно через них был сделан следующий шаг к изменению границы и статуса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 в Белостоке и его решения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Заседания собрания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28–30 октября 1939 года депутаты собрались в Белостоке для обсуждения будущего края. Заседания проходили на фоне митингов и активной политической поддержки происходящих перемен.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 вхождении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приняло декларацию о включении Западной Беларуси в состав БССР. Это решение стало главным политическим итогом работы депутатов и выразило выбранный курс.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СССР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было высказано просьбой включить территорию в состав СССР. Так решения собрания связали региональный вопрос с общегосударственным уровнем 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документы стали основой для последующих юридических шагов. Они закрепили направление на объединение западнобелорусских земель с БССР и повлияли на изменение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высших органов власти СССР и БССР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ноября 1939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Совет СССР принял закон о включении Западной Беларуси в состав СССР и о её воссоединении с БССР.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 ноября 1939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Верховный Совет БССР официально закрепил принятое решение, завершив политико-правовое оформление перемен.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осени 1939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актов новая граница СССР сместилась на запад, а судьба Западной Беларуси была окончательно определена на государственном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367404"/>
            <a:ext cx="4813500" cy="27748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населения после 1939 года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содержания презентации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перемены затронули основные стороны жизни: от земли и школы до управления и положения женщин.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были заметны прежде всего в быту и общественной жизни; сильнее всего их почувствовали крестьяне, школьники и городские жители.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изменения, которые почувствовала часть населения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для 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сельских семей самым важным событием стало получение земли. Это означало возможность кормить семью своим трудом и планировать будущее хозяйства увереннее.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школы и учреждения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местечках открывались школы, клубы, библиотеки и больницы. Такие перемены делали повседневную жизнь более организованной и доступной для детей и взрослых.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звучит белорусский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Белорусский язык стал чаще использоваться в начальном обучении и местной общественной жизни. Для многих людей это было знаком признания родной культуры.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жителей воспринимала перемены как социальный подъём и восстановление справедливости. Особенно это чувствовали те, кто раньше сталкивался с неравными возможностями.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 противоречия объединения
</a:t>
            </a:r>
            <a:endParaRPr lang="en-US" sz="1644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 аресты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переменами начались репрессии и аресты. Для многих людей это стало самым тяжёлым последствием, потому что страх быстро вошёл в повседневную жизнь.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свобода была сильно ограничена. Люди не всегда могли открыто высказывать мнение или участвовать в общественной жизни так, как привыкли раньше.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собственности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населения конфисковывали имущество и хозяйства. Это болезненно меняло привычный уклад жизни и затрагивало не только взрослых, но и целые семьи.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оценка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происходили во время войны, поэтому решения власти были жёсткими. Из-за этого историческая оценка 1939 года остаётся непростой и вызывает разные мнения.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содержания презентации; сравнительные значения являются обобщением описанных различий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Беларусь до и после 1939 года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только смену границы, но и быстрые перемены в управлении, школе и земле.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короткое время регион перешёл к новой системе власти, а повседневная жизнь людей заметно изменилась.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событий 1939 года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осени 1939 года существенно изменили карту Восточной Европы. Для Беларуси это означало расширение территории и приближение современных границ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БССР вошла значительная часть белорусских земель, которые раньше находились в составе Польши. Это стало важным шагом в истории белорусского государства.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войной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 войны напрямую повлияло на судьбу региона. Военные события в Европе быстро превратились в перемены на белорусской земле.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событии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людей 1939 год остался временем надежд, испытаний и трудных решений. Поэтому его изучают как один из самых значимых этапов истории Беларуси.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год: война, границы и судьбы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1939 года изменила карту Европы и жизнь Западной Беларуси. Эти события до сих пор напоминают, как война влияет на границы, власть и судьбы обычных людей.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2026-06-01T05:49:48Z</dcterms:created>
  <dcterms:modified xsi:type="dcterms:W3CDTF">2026-06-01T05:49:48Z</dcterms:modified>
</cp:coreProperties>
</file>