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английские идиомы с животными и растениями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раскрывает значения и происхождение идиом с животными и растениями.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делают речь выразительной, отражают культуру и мировоззрение англоязычных народов, повышая уровень владения языком и расширяя знания о культурных особенностях.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роль идиом в английском языке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и растения в идиомах?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воспринимаются всеми одинаково, благодаря характерным свойствам они становятся доступными метафорами в языке и передают сложные идеи через простые образы.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усиливают эмоциональную окраску речи и помогают сформировать запоминающиеся устойчивые выражения, благодаря ассоциациям с их поведением и свойствами.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метафор способствует понятности и живости речи, облегчая запоминание идиом и углубляя культурное понимание английского языка.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Популярная идиома: “the black sheep”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идиомы связана с редкостью возникновения тёмной овцы в стаде, что воспринималось как необычное и порой нежелательное явление, что легло в основу метафорического смысла.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«the black sheep» описывает человека, оказывающегося в группе нежелательным или непохожим на остальных, часто вызывающим семейные конфликты. Это выражение несёт негативный оттенок, подчёркивая отчуждённость.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структура: идиомы с животными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символы характерных качеств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английских идиомах животные часто символизируют определённые черты. Например, собака — преданность, лиса — хитрость, кошка — осторожность или любопытство. Эти ассоциации формируют основу значения идиом.
</a:t>
            </a:r>
            <a:endParaRPr lang="en-US" sz="1822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традиционных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овцами, лошадьми, ослами и медведями отражают обыденную жизнь и сельское прошлое. Такие образы усиливают связь языка с историей и культурой англоязычных стран.
</a:t>
            </a:r>
            <a:endParaRPr lang="en-US" sz="19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Раздел: идиомы с птицами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мишень — «A sitting duck»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обозначает человека, уязвимого для нападок или обмана. Метафора берет начало в наблюдениях за птицами, которые неподвижно сидят и становятся лёгкой добычей.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пташка — «Early bird catches the worm»
</a:t>
            </a:r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подчеркивает важность своевременных действий и поры у слова успеха. В ней прослеживается связь с природным поведением птиц и их выживанием.
</a:t>
            </a:r>
            <a:endParaRPr lang="en-US" sz="132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Глупый человек — «Birdbrain»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часто употребляется для описания наивного или несерьёзного человека, сравнивая его ум с маленьким мозгом птиц, что подчёркивает поверхностность мышления.
</a:t>
            </a:r>
            <a:endParaRPr lang="en-US" sz="14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53362"/>
            <a:ext cx="7101300" cy="2151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животные в идиомах и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Приводятся английские идиомы с животными и соответствующие русские аналоги для лучшего понимания значений и контекста использования.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дословном переводе идиомы меняют смысл в зависимости от контекста, поэтому важно учитывать культурную среду.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Idioms Dictionary, 3rd edition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«Top dog» означает лидера или главного в группе, отражая иерархические отношения и социальный статус.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«Bark up the wrong tree» переводится как ошибочный поиск причины или виновника проблемы, что связано с поведением собак при охоте.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«Let sleeping dogs lie» советует не возвращаться к прошлым конфликтам, чтобы избежать новых неприятностей.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выражения опираются на стереотипы о поведении собак в англоязычной культуре, подчеркивая их лояльность и осторожность.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собаками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«Like a cat on a hot tin roof» описывает нервное и беспокойное поведение, выражая тревогу и беспокойство.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«Curiosity killed the cat» предупреждает о рисках излишнего любопытства, которое может привести к проблемам.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«Cat nap» обозначает короткий дневной сон, отображая естественную привычку кошек к частым отдыхам.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кошками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«Hold your horses» призывает замедлиться и подумать, предупреждая о поспешных действиях.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«Beat a dead horse» означает тратить усилия зря на бесперспективное дело, связанное с сельской жизнью и работой с лошадьми.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«Dark horse» — человек с неожиданными талантами, скрывающимися до поры до времени, метафорически обозначенный как «тёмная лошадь».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лошадьми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дикими животными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Lone wolf характеризует человека, который предпочитает быть в одиночестве и редко вступает в социальные объединения, подчеркивая независимость и уединенность как личностную черту.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Crocodile tears описывает показную, неискреннюю жалость или раскаяние, часто применяемое для критики лицемерного поведения в повседневной жизни и литературе.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Paper tiger обозначает объект, кажущийся опасным или грозным, но на деле не представляющий реальной угрозы — метафора для обмана или пустых угроз.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Ants in your pants выражает состояние нетерпения или беспокойства, ярко передавая внутреннее напряжение через образ муравьев, метафорически находящихся в штанах.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Busy as a bee описывает человека, который постоянно занят и энергично выполняет множество дел, создавая ассоциацию с неустанной работой пчелы.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big fish in a small pond подчёркивает статус человека, который занимает важное положение в небольшой или ограниченной группе, но может быть менее значим в большем масштабе.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насекомыми и рыбами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символы в идиомах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роста и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растениями часто связаны с идеями возрождения и начала нового этапа жизни. Например, выражение «to turn over a new leaf» символизирует желание изменить свои привычки и начать с чистого листа.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циклы в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растения служат метафорами понимания глубинных проблем, что закреплено в идиоме «get to the root of the problem», где корень сравнивается с сутью ситуации.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Can’t see the forest for the trees иллюстрирует ситуацию, когда человек увлекается мелочами и теряет возможность увидеть общую картину.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многих таких идиом берут начало в народной мудрости, взрослых наблюдениях за природой и традиционных английских сказках, передавая их символику и значение.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chestnut используется для описания избитых, повторяющихся тем или шуток, которые воспринимаются как устаревшие и лишённые оригинальности.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деревьями и лесами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To come up roses обозначает успешное развитие событий и благоприятный исход ситуации, используя образ красивого цветения как символ удачи.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Pushing up daisies — эвфемистическое выражение, означающее смерть, отражая в ней уважительное отношение и переход в иной, недоступный взору мир через визуальный образ цветущей поляны.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цветами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фруктов и овощей в идиомах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Любимец как "яблоко глаза"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Apple of one’s eye обозначает человека, который особенно дорог и находится в центре внимания. Образ яблока подчёркивает ценность и заботу, олицетворяя исключительное отношение.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как "полный бобов"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Full of beans описывает человека, излучающего энергию и оптимизм. Сравнение с бобами, которые издают звук при движении, подчёркивает динамичность и живость характера.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Хладнокровие "как огурец"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As cool as a cucumber используется для описания человека, сохраняющего спокойствие и невозмутимость в стрессовых ситуациях, противопоставляя эмоциональному напряжению.
</a:t>
            </a:r>
            <a:endParaRPr lang="en-US" sz="17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преобладание животных в идиоматическом составе английского языка, отражая важность животного мира для культурных образов.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ключевую роль в формировании английских идиом, что связано с их культурным значением и универсальностью метафор.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Corpus of Contemporary American English,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употребления: животные vs. растения в идиомах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переводе могут привести к недопониманию или потере юмора, что снижает эффективность коммуникации и воспринимаемость текста.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 идиом зачастую искажает значение, поэтому необходим анализ контекста для правильной передачи смысла и эмоциональной окраски выражения.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идиомы имеют устойчивые русские аналоги, но иногда встречаются случаи, требующие творческого подхода и адаптации под культурный фон.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тонкостей и культурных особенностей при переводе идиом способствует развитию языкового чутья и более глубокому пониманию английской речи.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Переводческие сложности идиом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идиом в развитии языковой компетенции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идиом помогает развивать навыки понимания переносного и фигурального значения, что является ключевым для свободного владения языком.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идиоматических выражений способствует лучшему восприятию культурных особенностей и расширяет возможности кросс-культурного общения.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идиомами усиливает способность воспринимать юмор и драматические эффекты, расширяя понимание литературных и разговорных текстов.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идиом в языке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животными и растениями делают английский язык более образным и национально окрашенным, углубляя культурное понимание и расширяя коммуникативные навыки обучающихся.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2026-05-07T18:14:11Z</dcterms:created>
  <dcterms:modified xsi:type="dcterms:W3CDTF">2026-05-07T18:14:11Z</dcterms:modified>
</cp:coreProperties>
</file>