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Zungenbrecher: немецкие скороговорки для 3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фразы для чёткой немецкой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и скороговорки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дети уже читают простые немецкие слова и фразы. Zungenbrecher помогают тренировать произношение, слух и внимание через игру со звуками, ритмом и короткими, запоминающимися выражениями.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немецкие скороговорки звучат сложно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создаёт не длина текста, а быстрый поток звуков. Они идут один за другим так плотно, что речь словно спотыкается на каждом повороте.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скороговорках часто встречаются трудные сочетания согласных, например sch, sp, st, ch и r. Они требуют точного произношения и быстро сбивают язык.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слов делает фразу похожей на маленькую языковую головоломку. Ребёнок слышит знакомые части, но не успевает произнести их без запинки.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не проблема, а интересный вызов. Такая скороговорка звучит необычно, весело и помогает замечать, как устроено немецкое произношение.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 ритмичная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скороговорка легко помещается в памяти и приятно звучит вслух. В ней есть чёткий ритм, повторяющиеся звуки и слова, которые удобно произносить по цепочке, не теряя темп.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текст и заметные звуки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слайде важно выделить саму фразу крупными буквами, чтобы ребёнок сразу увидел повторяющиеся части. Несколько хорошо слышимых слов помогают быстрее уловить звучание и попробовать произнести скороговорку уверенно.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слова и смешной образ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легче запомнить фразу, если в ней есть знакомые предметы или забавная ситуация. Улыбающийся ребёнок с такой скороговоркой выглядит естественно: он пробует, ошибается и снова повторяет текст без страха.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удачная Zungenbrecher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63" y="1830853"/>
            <a:ext cx="266625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Zungenbrecher на уроке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произносить немецкие звуки ясно и аккуратно. Повторение короткой фразы помогает не торопиться и лучше контролировать каждый слог.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внимание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заставляет внимательно слушать похожие звуки и различать их на слух. Это полезно, когда слова звучат очень близко друг к другу.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ритм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Ритмичная фраза легче запоминается, особенно если повторять её несколько раз. Так ребёнок тренирует память и чувствует, как строится звучание немецкой речи.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 чтении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скороговорка постепенно начинает получаться, появляется радость успеха. Это помогает смелее читать вслух перед классом и не бояться маленьких ошибок.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тренировка с Zungenbrecher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короткая немецкая фраза становится понятной и произносимой.
</a:t>
            </a:r>
            <a:endParaRPr lang="en-US" sz="15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примеры для 3 класса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Fischers Fritze fischt frische Fische — здесь особенно заметны повторы звуков f и ch. Фраза звучит смешно и помогает услышать, как быстро меняется немецкое произношение.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Brautkleid bleibt Brautkleid хорошо показывает повтор одинаковых слов и чёткий ритм. Ребёнок легко замечает, как одно и то же звучание снова возвращается в фразе.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Blaukraut bleibt Blaukraut подходит для тренировки звуков bl и ch. Такая скороговорка короткая, необычная и поэтому быстро запоминается даже после нескольких спокойных повторов.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 как весёлая игра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скороговорка может стать дружелюбным соревнованием: кто скажет фразу яснее, а не быстрее. Дети слушают друг друга, улыбаются и стараются произнести слова без лишней 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игра создаёт спокойную атмосферу и помогает каждому попробовать ещё раз. Один ученик читает вслух, остальные ждут забавной запинки, а потом радуются удачному повтору вместе с ним.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путаться в трудных немецких звуках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Собрать всю скороговорку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фраза произносится целиком. Если всё получается ясно, можно ускориться, не теряя аккуратного звучания.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трудные сочетания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 повторяющиеся звуки, особенно sch, sp, st и ch. Так фраза перестаёт казаться целой загадкой.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Произнести по частям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трудные звуки и слоги читаются отдельно. Медленный темп помогает услышать каждый звук и не потерять чёткость.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Артикуляция и немецкое произношение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читают Zungenbrecher, активно работают губы, язык и дыхание. Такие движения помогают точнее произносить немецкие звуки и не смазывать окончания слов.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сочетания согласных, где нужно быстро, но аккуратно менять положение органов речи. Это учит держать язык под контролем и говорить более собранно.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такие упражнения формируют привычку читать вслух ясно и спокойно. Речь становится ровнее, а немецкое произношение — увереннее и аккуратнее.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 и его улов
</a:t>
            </a:r>
            <a:pPr algn="ctr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скороговорке рыбак торопится и путает каждую рыбку, а фраза из-за этого становится смешной и живой. Ребёнок легко представляет воду, сеть и блестящую рыбу, поэтому текст быстрее запоминается и звучит как маленькая история.
</a:t>
            </a:r>
            <a:endParaRPr lang="en-US" sz="1117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лесу
</a:t>
            </a:r>
            <a:pPr algn="ctr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птица, лес и неожиданные звуки, у детей возникает картинка, которую приятно повторять вслух. Такой образ делает немецкие слова дружелюбными, а упражнение — похожим на весёлую сценку, а не на трудное задание.
</a:t>
            </a:r>
            <a:endParaRPr lang="en-US" sz="116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капуста и громкий ритм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скороговорке появляются хлеб, капуста или другие знакомые продукты, слова сразу становятся ближе и понятнее. Яркий бытовой образ помогает не терять строчку и поддерживает ритм, будто фраза сама подсказывает, как её читать.
</a:t>
            </a:r>
            <a:endParaRPr lang="en-US" sz="119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образы в немецких скороговорках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 Zungenbrecher без спешки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 уроке: от первого знакомства с фразой до уверенного повторения без ошибок.
</a:t>
            </a:r>
            <a:endParaRPr lang="en-US" sz="15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76603"/>
            <a:ext cx="335400" cy="26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76603"/>
            <a:ext cx="335400" cy="268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6038" y="2994478"/>
            <a:ext cx="335400" cy="26832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 подходят для начала урока как короткая речевая разминка. Они сразу включают внимание, настраивают на немецкую речь и помогают мягко перейти к новой теме без спешки.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скороговорку удобно повторять с родителями или самостоятельно. Короткая фраза не утомляет, а знакомые слова и ритм делают тренировку простой, понятной и даже немного забавной.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вслух скороговорка помогает тренировать ясное произношение и не теряться в длинной фразе. Ребёнок слышит свою речь и учится говорить более спокойно и отчётливо.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вслух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объяснения новой темы Zungenbrecher становятся весёлой паузой. Несколько повторов снимают напряжение, а дружелюбная игра со звуками помогает детям вернуться к уроку с интересом.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игровая пауза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немецкие скороговорки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придумывает Zungenbrecher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скороговорки рождаются в народной традиции, где люди любят играть звуками, ритмом и неожиданными сочетаниями слов. Такие фразы передаются дальше и становятся частью живой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создают и учителя, и писатели, и авторы учебников, когда хотят помочь детям тренировать произношение. Удачная скороговорка звучит чётко, запоминается быстро и вызывает улыбку.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удобно: один текст может быть и игрой, и упражнением, и маленькой задачей на внимание. Так язык запоминается легче и вызывает меньше усталости.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этих жанров есть игра со словами, но скороговорка особенно полезна для чтения вслух. Она учит слышать детали речи и замечать, где язык начинает путаться.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проверяет догадливость: ребёнок ищет ответ и размышляет. Zungenbrecher не скрывает смысл, а просит повторять фразу точно, не меняя звуки и не сбиваясь с темпа.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Считалка нужна, чтобы выбрать игрока или установить порядок, а скороговорка — чтобы потренировать язык и произношение. У неё другая цель, хотя ритм и краткость тоже важны.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Zungenbrecher отличаются от других коротких жанров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ошибки к правильному произношению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запинка превращается в понятную ступеньку к более чёткой речи.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0799" y="3512438"/>
            <a:ext cx="266625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 Zungenbrecher у младших школьников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 звукам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различать похожие звуки и не путать их в потоке речи. Это полезно для немецкого языка, где даже небольшая неточность меняет звучание всей фразы.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ритмичная фраза легко запоминается через повтор. Постепенно ребёнок держит в голове всё больше слов и увереннее воспроизводит их без подсказки.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Скороговорка требует сосредоточенности: нужно следить за каждым звуком и не пропускать окончания. Такая тренировка помогает замечать детали и в чтении, и в устной речи.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смелость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фразу читают перед классом, ребёнок учится говорить громко, ясно и без страха ошибки. Несколько попыток дают ощущение успеха и делают ответ спокойнее.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для тренировки немецкой скороговорки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занятия достаточно зеркала, короткой фразы и спокойного темпа. Зеркало помогает увидеть губы и язык, а ребёнок сразу замечает, как звучат сложные сочетания букв.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небольшой текст с повторяющимся звуком, чтобы внимание не рассеивалось. Такой набор делает тренировку наглядной, понятной и очень удобной для третьего класса.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звучат необычно и забавно, поэтому дети воспринимают их как игру. Даже трудные слова не пугают, если фраза короткая и ритмичная.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нравятся Zungenbrecher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Zungenbrecher можно ошибаться без страха, смеяться и начинать заново. Именно поэтому они хорошо подходят младшим школьникам: урок остаётся лёгким, а язык тренируется по-настоящему.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нравится быстро замечать результат: сначала получается медленно, потом всё чётче и увереннее. Такое маленькое достижение радует и подталкивает попробовать ещё раз.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Zungenbrecher — маленькая фраза, большая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скороговорки делают речь чётче, слух внимательнее, а урок — живее и добрее. Если повторять их спокойно и с улыбкой, даже короткая фраза приносит большой результат.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2026-05-25T03:39:48Z</dcterms:created>
  <dcterms:modified xsi:type="dcterms:W3CDTF">2026-05-25T03:39:48Z</dcterms:modified>
</cp:coreProperties>
</file>