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С. Самойлов: поэт, фронтовик, мастер точного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памяти, войны и честной человеческой интонации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время, в котором писал Самойлов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выросла из эпохи больших испытаний: революционного наследия, войны и послевоенного восстановления. В литературе особенно ценились правда пережитого, гражданская ответственность и внимательное отношение к судьбе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поэта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Кауфман родился в Москве 1 июня 1920 года в семье врача. С ранних лет он много читал и интересовался историей, стараясь замечать, как люди говорят и какие слова выбирают.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Самойлов особенно любил точные наблюдения и живую речь. Он запоминал интонации, выражения и детали повседневной жизни, которые позже стали важной частью его поэтической манеры.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интересы помогли ему выработать ясный, собранный стиль. В его стихах простота слова сочетается с вниманием к смыслу, а личные впечатления превращаются в точные и выразительные образы.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и его влияние на творчество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— не со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Великой Отечественной войны Самойлов добровольно ушёл на фронт. Он увидел войну не из книг, а как участник событий, прошедший через тяжёлые испытания и ранение.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в которых слышен солдатский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сделал его военную лирику особенно правдивой. В ней слышны память о погибших, фронтовое товарищество, страх и цена человеческой жизни, рассказанные без лишнего пафоса.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помогли ему разделить личную биографию и литературную судьбу.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Д. С. Самойлове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этим именем он стал известен как поэт, переводчик и автор заметок о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Самойлова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личный опыт с размышлением о жизни страны 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Самойлова чаще всего читают как поэта памяти: именно через неё раскрываются война, история и нравственный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обзора творчества Д. С. Самойлова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стихи Самойлова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Самойлова звучат ровно и естественно. Ритм помогает ему говорить спокойно, но убедительно, не теряя внутреннего напряжения и смысла.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у Самойлова обычно аккуратные и продуманные. Они поддерживают мысль и не отвлекают от главного содержания стихотворения.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пишет так, будто ведёт доверительный разговор с читателем. Благодаря этому даже серьёзные темы звучат близко и понятно.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простыми словами у него часто стоят история, память и личный опыт. Поэтому его стихи легко читать, но интересно перечитывать.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«Сороковые, роковые…»: голос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стихотворений Самойлова о войне и памяти. В нём короткая строка и сдержанная интонация передают тяжесть фронтовых лет. Текст запоминается не громкими словами, а точностью чувства и сильным историческим эхом.
</a:t>
            </a:r>
            <a:endParaRPr lang="en-US" sz="117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царе Иване»: взгляд в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поэт обращается к истории и показывает, как прошлое влияет на настоящее. Здесь особенно заметны интерес к исторической личности, внимательность к деталям и умение говорить о серьёзном без назидания.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«Сад» и «Когда умирает птица»: тихая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раскрывают другую сторону Самойлова — лирическую, наблюдательную и очень тонкую. В них важны не только события, но и настроение, мгновение, знак времени, который читатель замечает постепенно.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Д. С. Самойлова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стихах звучит тема войны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не превращал войну в торжественный рассказ. Он писал о солдатской усталости, тревоге и повседневном труде выживания, поэтому его строки звучат особенно честно и убедительно.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важны память о погибших друзьях, мысли о доме и ощущение утраты. Эти чувства переданы спокойно, без громких лозунгов, но именно поэтому они трогают 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Самойлова показана через судьбу обычного человека. Читатель видит не только события фронта, но и внутренний мир солдата, который сохраняет человечность в тяжёлых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творческий путь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этапов, которые сформировали поэзию Д. С. Самойлова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интерес к мировой культуре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1940-е: первые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фронта Самойлов всё активнее обращается к переводам. Эта работа помогает ему точнее чувствовать чужую интонацию, находить верное слово и слышать ритм другой поэзии.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1950–1970-е: расширение круга авторов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переводит поэтов народов СССР и зарубежных писателей, знакомя читателей с разными культурами. Перевод для него становится школой мастерства и внимательного чтения.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годы: диалог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переводчика усиливает его собственный поэтический язык: делает его гибче, точнее и богаче по оттенкам смысла. Через переводы Самойлов выстраивает живой разговор литератур.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показывают путь Самойлова от московского детства к фронтовому опыту и зрелому признанию.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прошла через три главных этапа: юность, войну и зрелое творчество. Именно этот путь определил темы памяти, истории и человеческой честности в его стихах.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Давиде Самойлове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времени, памяти и истории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Самойлова время никогда не стоит на месте: прошлое возвращается в настоящее через воспоминания, городские картины и разговоры людей, будто вновь проживающих пережитое.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его стихах связана не только с датами и событиями, но и с личной судьбой. Поэтому крупные эпохи у него видны через жизнь обычного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дома, улицы и фронтового пути помогают показать, как память сохраняется в пространстве. Место становится носителем опыта, а не просто фоном.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времени делает его лирику близкой читателю: в ней история ощущается как часть повседневной жизни, а не как далекая учебная глава.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самоирония в поэзии Самойлова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говоря о серьёзном, он избегает назидательности. Мягкая ирония делает интонацию естественной, словно автор ведёт доверительный разговор с читателем.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тон особенно понятен подросткам: в стихах чувствуется живой человек, который не читает нравоучение, а делится наблюдением и опытом.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умеет улыбнуться над собой и над жизненными неурядицами. Его шутка не обижает, а помогает увидеть ситуацию яснее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Самойлов отличается от других поэтов военного поколения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строятся как разговор с самим собой и читателем, поэтому в них особенно заметны доверие и внутренняя сдержанность.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выделяется более личным и спокойным тоном. Это делает его военную лирику не декларативной, а глубоко человеческой.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 особенностям поэзии Самойлова и военного поколения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Самойлова в школьном изучении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обсуждать войну, память, ответственность и нравственный выбор. Через короткие, точные строки ученикам легче понять чувства лирического героя и связь личного опыта с историей.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восьмого класса особенно полезны ясный язык, выразительные образы и возможность сравнить разные жизненные позиции. Такие тексты учат вдумчивому чтению и вниманию к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Самойлова важна сегодня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напоминают, что история состоит не только из событий и дат, но и из судеб конкретных людей. Это учит видеть ценность каждой человеческой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показывает, как важно отвечать за сказанное слово. Его поэзия воспитывает внимательность, честность и уважение к чужому опыту.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современных школьников его лирика остаётся понятной, потому что говорит о дружбе, памяти, выборе и взрослении простым, но глубоким языком.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к пониманию поэзии Самойлова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раскрытия поэтического мира Самойлова: от жизненного опыта к художественной форме и смыслу.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образы и художественные приёмы в поэзии Самойлова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содержание, образы и форма работают вместе, создавая ощущение правды и внутренней честности.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личных тем, узнаваемых образов и сдержанных приёмов делает его стихи убедительными и эмоционально точными.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Давида Самойлова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поэт честной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 показал, что о войне, времени и человеческой памяти можно говорить просто и сильно. Его стихи учат слушать жизнь, ценить правду и беречь точное слово.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2026-05-22T20:14:02Z</dcterms:created>
  <dcterms:modified xsi:type="dcterms:W3CDTF">2026-05-22T20:14:02Z</dcterms:modified>
</cp:coreProperties>
</file>