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к постмодернизму: как меняется взгляд литературы на человека и мир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правдоподобия к игре смыслов: литература меняет способы говорить о человеке.
</a:t>
            </a:r>
            <a:endParaRPr lang="en-US" sz="3316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направлений связана с эпохами надежд, кризисов и потрясений. XIX век укрепляет реализм, рубеж веков рождает модернизм, а послевоенный мир — постмодернистское сомнение в единой истине.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литературных перемен
</a:t>
            </a:r>
            <a:endParaRPr lang="en-US" sz="315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основные признаки литературного метода
</a:t>
            </a:r>
            <a:endParaRPr lang="en-US" sz="256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стремится к правдоподобию: герои, события и детали должны убедительно передавать жизнь в ее обычном, узнаваемом течении.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социальной среде, быту и психологическим конфликтам, потому что личная судьба понимается как часть исторических и общественных процессов.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обычно ясна: текст последовательно объясняет поступки персонажей и показывает закономерности, по которым устроен мир произведения.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определившие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XIX века связан с Пушкиным, Гоголем, Тургеневым, Гончаровым, Достоевским, Толстым, Чеховым и Некрасовым. Их произведения задали высокую планку художественного анализа человека.
</a:t>
            </a:r>
            <a:endParaRPr lang="en-US" sz="167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XIX века: главные авторы и темы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они раскрывали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проза и поэзия исследуют нравственный выбор, социальное неравенство, семейные отношения и духовные поиски. Сквозной остается тема личности, которая ищет свое место в обществе и 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литературные ценности от реализма к модернизму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статистику, а общий вектор литературного развития в школьном курсе.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реализма, тем сильнее интерес к субъективности, символу и эксперименту с формой.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материалам школьного курса литературы XIX–XX веков.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начинает искать новые способы показать сомнение, разлом сознания и неустойчивость жизни, которые реалистическая модель уже передает не полностью.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переживает кризис на рубеже XIX–XX веков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городской жизни, технические открытия и социальные перемены делают мир менее устойчивым и подрывают веру в его простую, понятную устроенность.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все острее чувствует разрыв между внешними обстоятельствами и внутренним состоянием, а привычное социальное объяснение перестает исчерпывать его опыт.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поиск нового художественного языка
</a:t>
            </a:r>
            <a:endParaRPr lang="en-US" sz="268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обращается к скрытым смыслам, намекам и духовным состояниям, считая видимую реальность лишь оболочкой более глубокого содержания.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Акмеизм, напротив, стремится к точности, предметности и ясному словесному рисунку, возвращая внимание к конкретной детали и материальному миру.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провозглашает разрыв с традицией и смело обновляет язык, ритм и образную систему, проверяя границы литературы.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модернизма — субъективность, многозначность и усложнение формы: текст становится способом передать кризис сознания и поиск смысла.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реалистического мира к постмодернистскому тексту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представление о мире, роль автора и работа читателя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передают разорванную память и множественность взглядов: вместо одного окончательного вывода возникает несколько равноправных версий происходящего.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появления постмодернизма
</a:t>
            </a:r>
            <a:endParaRPr lang="en-US" sz="2584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мировых войн, тоталитарных режимов и массовых катастроф разрушает доверие к простым объяснениям истории и к идее единственной истины.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массовой культуры и потоков информации усиливает смешение высокого и повседневного, поэтому литература все чаще работает с иронией и цитатами.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8374" y="4186700"/>
            <a:ext cx="43995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90399" y="4186700"/>
            <a:ext cx="43995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основные признаки художественного метода
</a:t>
            </a:r>
            <a:endParaRPr lang="en-US" sz="2563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постоянно отсылает к другим произведениям, мифам и культурным кодам, заставляя читателя узнавать источник и сопоставлять новые смыслы с уже известными.
</a:t>
            </a:r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
</a:t>
            </a:r>
            <a:endParaRPr lang="en-US" sz="1315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может быть разорванным, мозаичным и нелинейным: вместо цельной истории читатель видит набор эпизодов, голосов и смысловых фрагментов.
</a:t>
            </a:r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Фрагментарность
</a:t>
            </a:r>
            <a:endParaRPr lang="en-US" sz="1355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Постмодернистское произведение часто переосмысляет знакомые сюжеты, жанры и стили, превращая серьезную форму в пространство иронии и литературного эксперимента.
</a:t>
            </a:r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пародия
</a:t>
            </a:r>
            <a:endParaRPr lang="en-US" sz="1278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речь, узнаваемые штампы и культурные клише становятся не украшением, а главным строительным материалом текста, подчеркивая его искусственную природу.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Цитатность
</a:t>
            </a:r>
            <a:endParaRPr lang="en-US" sz="127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навязывает единственный вывод и не претендует на абсолютную истину; смысл рождается в процессе чтения и зависит от точки зрения читателя.
</a:t>
            </a:r>
            <a:pPr algn="ctr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Ослабленный автор
</a:t>
            </a:r>
            <a:endParaRPr lang="en-US" sz="12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864313"/>
            <a:ext cx="4759500" cy="17101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реализма, модернизма и постмодернизма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представление о мире, образ героя, роль автора и характер языка в трёх художественных 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направление, тем меньше уверенность в единой истине и тем заметнее роль формы, игры и читательской интерпретации.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XIX–XX веков по школьному курсу литературы.
</a:t>
            </a:r>
            <a:endParaRPr lang="en-US" sz="15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в постмодернистском тексте
</a:t>
            </a:r>
            <a:endParaRPr lang="en-US" sz="2775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как узнаваемый код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вводить в текст отсылки к Пушкину, Гоголю или Толстому, не пересказывая их сюжеты напрямую. Узнавание работает как ключ: читатель сопоставляет новый контекст с уже знакомым и замечает, как меняется смысл.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речь в новом ракурсе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Газетные штампы, лозунги и официальные формулировки в постмодернистском произведении звучат не как норма, а как объект иронии. Благодаря этому привычный язык власти становится частью художественной игры и культурной памяти.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из медиа и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оказаться афиша, рекламная фраза, цитата из фильма и строка из классического текста. Такое смешение создаёт ощущение многослойного мира, где культура хранится не в одном центре, а в цепочке перекликающихся фрагментов.
</a:t>
            </a:r>
            <a:endParaRPr lang="en-US" sz="1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приемы чаще всего используются в постмодернизме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каждого приема заметны только в сочетании с другими: именно их совместная работа разрушает привычное линейное чтение.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цитатность и ирония, но весь эффект создаёт их взаимодействие с фрагментарностью и смешением регистров.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признаков постмодернизма в литературоведении; условная структура для учебной визуализации.
</a:t>
            </a:r>
            <a:endParaRPr lang="en-US" sz="14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28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550" y="1584875"/>
            <a:ext cx="5028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второй половины XX века и постмодернистские черты
</a:t>
            </a:r>
            <a:endParaRPr lang="en-US" sz="2563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Венедикт Ерофеев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соединяет трагическое и комическое, высокую культуру и бытовую речь. За внешней свободой интонации скрывается ощущение распада привычного порядка и невозможности простого ответа.
</a:t>
            </a:r>
            <a:endParaRPr lang="en-US" sz="124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Пелевин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Пелевина строятся на игре с массовой культурой, философскими идеями и медийными образами. Герой часто оказывается внутри системы иллюзий, где граница между реальностью и её версией размыта.
</a:t>
            </a:r>
            <a:endParaRPr lang="en-US" sz="1202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Сорокин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Сорокина особенно заметны цитатность, стилистические контрасты и провокационное смешение языков. Эти приёмы позволяют показать, как легко культурные формы превращаются в объект переосмысления.
</a:t>
            </a:r>
            <a:endParaRPr lang="en-US" sz="1151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Толстая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проза сочетает иронию, наблюдательность и внимание к деталям повседневности. В знакомых ситуациях часто проступает странность, а бытовой мир приобретает многозначность и скрытую драматичность.
</a:t>
            </a:r>
            <a:endParaRPr lang="en-US" sz="1151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Ерофеев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заметны критика идеологий, игра с культурными клише и недоверие к готовым объяснениям. Авторская позиция выражается не назидательно, а через столкновение голосов и оттенков смысла.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постмодернизм спорит с реализмом
</a:t>
            </a:r>
            <a:endParaRPr lang="en-US" sz="3025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убеждение, что мир можно описать как связную и познаваемую систему. Постмодернизм сомневается в такой целостности и показывает реальность как набор версий, фрагментов и конкурирующих интерпретаций.
</a:t>
            </a:r>
            <a:endParaRPr lang="en-US" sz="1511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реализма важен герой, чья судьба объясняется характером, средой и историей. В постмодернизме персонаж нередко становится маской или ролью, а его поступки не ведут к единственному моральному выводу.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текст стремится к завершённости и авторитетному объяснению. Постмодернистский текст, напротив, сохраняет открытость, иронию и игру, заставляя читателя самому сопоставлять смыслы и сомневаться в окончательных ответах.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постмодернистский текст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 показывает, как читатель переходит от узнавания к собственной интерпретации.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персонаж часто существует как маска, роль или набор речевых клише. Его личность выглядит нестабильной, поэтому читатель видит не итоговый характер, а меняющийся набор версий.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героя: от типического персонажа к фрагментарной личности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произведении герой тесно связан с семьёй, профессией, социальной средой и историческим временем. Его поступки обычно понятны в контексте общества и жизненных обстоятельств.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герой переживает внутренний разлом, одиночество и отчуждение. В центре внимания оказывается не внешний поступок, а напряжённая работа сознания и невозможность легко объяснить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точность и ясность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выбирает точное описание, психологическую деталь и понятную композицию. Такая речь помогает показать мир как наблюдаемую и связанную реальность, где важна причина каждого события.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модернизма и постмодернизма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усложняет образ и делает речь более символичной и ассоциативной. Постмодернизм ещё сильнее расширяет стиль: рядом оказываются цитаты, разговорная лексика, канцеляризмы и культурные клише.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литературного перехода: основные этапы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смену одним художественным моделям не приходит мгновенно другая: направления долго сосуществуют и влияют друг на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движется не скачками, а через длительные переходы, связанные с культурными кризисами и изменением общественного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истории русской и европейской литературы XIX–XX веков; учебная схема.
</a:t>
            </a:r>
            <a:endParaRPr lang="en-US" sz="15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от отражения мира к множеству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реализма к постмодернизму литература прошла путь от уверенного изображения общества к открытому тексту, где смысл рождается из столкновения голосов, контекстов и читательских интерпретаций.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2026-05-23T21:46:57Z</dcterms:created>
  <dcterms:modified xsi:type="dcterms:W3CDTF">2026-05-23T21:46:57Z</dcterms:modified>
</cp:coreProperties>
</file>