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Земли сформировало материк и его богатства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рельеф, тектоника и полезные ископаемые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Южной Америки так контрастен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лежит на границе устойчивых и активных зон Земли, поэтому рядом существуют высокие Анды, плоскогорья, низменности и богатые месторождения полезных ископаемых.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Южно-Американская платформа — основа восточной части материка
</a:t>
            </a:r>
            <a:endParaRPr lang="en-US" sz="2241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востока материка — очень старая платформа с прочным кристаллическим фундаментом. Она сформировалась в глубокой геологической истории и во многом определила спокойный характер рельефа.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фундамент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Гвианском и Бразильском щитах твёрдые породы выходят ближе к поверхности. Здесь чаще встречаются плоскогорья, плато и сглаженные поверхности, а резкие перепады высот выражены слабее.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на поверхности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древних платформах земная кора движется слабее, поэтому горы почти не образуются. Вместо них преобладают выровненные пространства, удобные для рек, поселений и хозяйственного освоения.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рельеф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 — молодая и самая высокая горная система Южной Америки
</a:t>
            </a:r>
            <a:endParaRPr lang="en-US" sz="2241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возникли там, где океаническая плита Наска погружается под Южно-Американскую плиту. Это делает запад материка одной из самых активных тектонических областей Земли.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столкновения плит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Анд расположены высокие плато, например Альтиплано. Во многих районах высоты превышают 5000 метров, поэтому здесь сочетаются суровый климат, разреженный воздух и снежные вершины.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плато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часто происходят землетрясения и извержения вулканов. Эти процессы связаны с движением плит и постоянно изменяют поверхность гор, создавая новые формы рельефа.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землетрясения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вытянулись вдоль всего западного края материка более чем на 7000 километров. Такая протяжённость создаёт резкий природный барьер между океаном и внутренними районами.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цепь огромной длины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рельеф Южной Америки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движения литосферных плит, горообразования и работы рек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Южной Америки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части материка связаны с разным возрастом и строением земной коры.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материка резко приподнят, а центр и восток заняты более древними и выровненными поверхностями.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Южной Америки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главных районов материка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высот помогает понять, где расположены горы, а где преобладают равнины и широкие речные долины.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заметно выше остальных районов, а низменности сосредоточены в центральной и южной частях 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физической карте Южной Америки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млн км²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такую площадь занимает бассейн Амазонки, один из крупнейших на 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 бассейне Амазонки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площадь бассейна объясняет мощный сток реки и широкое распространение влажных лесов на равнине.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Патагонское плато и южные районы материка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Патагония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отличается сухим климатом, сильными ветрами и редкой растительностью. Здесь преобладают открытые пространства, где поверхность выглядит суровой и мало защищённой от воздействия ветра.
</a:t>
            </a:r>
            <a:endParaRPr lang="en-US" sz="968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Крайний юг материка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юге встречаются горы, фьорды и островные архипелаги. Такой набор форм рельефа связан с действием ледников и близостью океана.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районах материка рельеф дополнительно изменён ледниками. Они оставили сглаженные формы, глубокие долины и неровные берега, которые делают местность особенно сложной.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Ступенчатые поверхности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Патагонии часто имеют ступенчатый вид. Это связано с древними лавовыми покровами и длительным разрушением поверхности под действием ветра, воды и перепадов температур.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климат Южной Америки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задерживают влажный воздух, приходящий с Атлантики. Поэтому на восточных склонах осадков больше, а за горным барьером во многих районах становится суше.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температура понижается, а природные зоны сменяются очень быстро. У подножий могут быть влажные леса, а выше появляются холодные высокогорья.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размещение зон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помогает распределять дождь и снег по территории материка. Низменности и наветренные склоны получают больше влаги, чем внутренние районы и подветренные участки.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482" y="1733225"/>
            <a:ext cx="414653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ресурсов и районы их наиболее известного распространения в Южной Америке.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чаще связаны с Андами и древними породами, а нефть, газ и литий — с осадочными бассейнами и солончаками.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Южной Америки; региональная география полезных ископаемых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районы их распространения
</a:t>
            </a:r>
            <a:endParaRPr lang="en-US" sz="28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Анды богаты рудными месторождениями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Наска сближается с Южно-Американской плитой и погружается под неё. На границе плит накапливается огромное напряжение, которое запускает активные геологические процессы.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руд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и горячие растворы поднимают к поверхности металлы и создают месторождения меди, золота, серебра и олова. Так формируется Андский рудный пояс.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рудные районы стали основой добывающей промышленности многих стран материка. Особенно важны чилийские и перуанские месторождения меди, а также рудные районы Боливии.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особенно важны для Южной Америки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на диаграмме показано схематично и отражает прежде всего хозяйственное значение разных групп ресурсов для экспорта и 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медь и железная руда, а литий быстро усиливает значение материка в современной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по материалам школьного курса географии; для учебной визуализации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осадочные бассейны материка
</a:t>
            </a:r>
            <a:endParaRPr lang="en-US" sz="3166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обеспечивают энергетику, дают сырьё для промышленности и приносят доход государствам. Поэтому районы добычи нефти и газа имеют важное экономическое значение для материка.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основа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чаще всего связаны с осадочными бассейнами, где в течение миллионов лет накапливались органические остатки и осадки. Именно такие участки особенно перспективны для разведки.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нефтегазоносные территории расположены в Венесуэле, Бразилии, Аргентине и Эквадоре. Часть месторождений находится не только на суше, но и на шельфе океана.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 расселение и хозяйство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формами поверхности, удобством освоения территории и размещением населения в Южной Америке.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окраина материка входит в зону активного столкновения плит, поэтому здесь часто возникают сильные землетрясения. Они могут разрушать здания, дороги и нарушать жизнь городов.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много действующих и потухших вулканов. Извержения связаны с подъёмом магмы в зоне субдукции и продолжают менять рельеф, создавая новые формы поверхности.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крутых горных склонах после землетрясений и сильных дождей часто происходят оползни. Они опасны для дорог, поселений и горных долин, где живёт много людей.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 обвалы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природные явления в Андах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тектонического строения и полезных ископаемых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закономерность размещения ресурсов: чем активнее геологическая зона, тем чаще там встречаются определённые виды полезных ископаемых.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месторождения тяготеют к молодым горам, а нефть, газ и часть железных руд — к платформам и бассейнам.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географии; для учебной визуализации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западной, центральной и восточной частей материка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крупных частей Южной Америки по рельефу, природным условиям и хозяйственному значению.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 — самый активный и высокий, центр — самый влажный и речной, восток — более древний и устойчивый.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Южной Америки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природные ресурсы Южной Америки
</a:t>
            </a:r>
            <a:endParaRPr lang="en-US" sz="2659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месторождений и транспортных путей усилило развитие крупных городов, портов и промышленных центров. Население тяготеет к районам, где проще добывать ресурсы и перевозить грузы.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речные долины и прибрежные территории удобнее для дорог, железных дорог и судоходства. В горах строительство сложнее, поэтому освоение идёт медленнее и дороже.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 расширение хозяйства могут приводить к вырубке лесов, загрязнению рек и разрушению природных ландшафтов. Это особенно заметно в Амазонии и Андах.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будущего материка важно бережно использовать природные богатства, сочетая добычу ресурсов с охраной лесов, воды и горных экосистем. Иначе потери будут невосполнимыми.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охраны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Южной Америки — результат движения плит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материка опирается на древнюю платформу, а запад занят молодыми Андами. Именно тектоника создала контрасты высот, богатые рудные пояса и крупные осадочные бассейны Южной Америки.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2026-06-02T17:18:34Z</dcterms:created>
  <dcterms:modified xsi:type="dcterms:W3CDTF">2026-06-02T17:18:34Z</dcterms:modified>
</cp:coreProperties>
</file>