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Значение неорганических веществ для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— основа жизни, обеспечивающая функционирование клеток и организмов.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неорганической химии в биологии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— это соединения без связей углерод-углерод, включая воду, соли, кислоты и основания. Они поддерживают структурную целостность клеток, регулируют физиологические процессы и обеспечивают баланс растворов в организме.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распространение воды в природе и организме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составляет до 80% массы тела многих организмов, достигая 70% в клетках человека. Вода — среда для взаимодействия биохимических процессов и обмена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живых организмах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воды сосредоточены в океанах, ледниках и подземных водах, а атмосфера содержит водяной пар, участвуя в климатической регуляции.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водные ресурсы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химические реакции в клетках, транспорт веществ и поддерживает структуру тканей, что критично для жизнедеятельности.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физико-химические свойства воды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полярна, легко образует водородные связи, что определяет её уникальные взаимодействия и свойства.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кипения воды при стандартном давлении — 100°C, а максимальная плотность достигается при температуре 4°C, обеспечивая зимнюю устойчивость водоёмов.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высокой растворяющей способностью, позволяя транспортировать минералы и питательные вещества внутри биологических систем.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способствует стабилизации температуры внутри организмов и окружающей среды, обеспечивая терморегуляцию.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функции воды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осмотическое давление и тургор тканей, а также способствует сохранению постоянной температуры тела.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средством транспортировки питательных веществ и удаления продуктов метаболизма в организме.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выступает универсальным растворителем, обеспечивая внутриклеточные реакции и межклеточный обмен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87198"/>
            <a:ext cx="4839600" cy="24838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воды в тканях, отражая степень их метаболической активности.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 высокой метаболической функцией содержат больше воды, подчеркивая её роль в активности клеток.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физиологии человека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 различных тканях организма человека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круговорота воды в природе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 водоёмов и земли, переходя в газообразное состояние, что запускает водный цикл и влияет на климат.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— начало цикла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осадков проникает в грунт, образуя подземные воды, которые затем возвращаются в водоёмы и атмосферу через испарение.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Инфильтрация и возврат воды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конденсируется в облака, затем выпадает в виде дождя или снега, обеспечивая увлажнение почвы и водоёмы.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осадки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частично распадается на ионы H+ и OH–, что обуславливает её легкую электропроводность.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оптимального pH критично для правильного протекания биохимических реакций и жизненных процессов.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выражает концентрацию ионов водорода, контролируя кислотно-щелочное равновесие в живых организмах.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Диссоциация воды и значение pH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Соли: сущность и разновидности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— ионные соединения металлов и кислотных остатков, важные для биологических функций организма. Они регулируют электролитный состав и физиологические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солей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солей включают хлориды, сульфаты, карбонаты и фосфаты, каждые из которых выполняют специфические задачи в поддержании жизнедеятельности.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типов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преобладает в клетке, обеспечивая среду для всех биохимических реакций.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исключительную важность воды по сравнению с другими компонентами клетки для жизнедеятельности.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клетки: неорганические vs органические вещества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 для средней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и калия играют ключевую роль в поддержании мембранного потенциала клеток и регуляции осмотического давления, что необходимо для передачи нервных импульсов и нормальной работы мышц.
</a:t>
            </a:r>
            <a:endParaRPr lang="en-US" sz="1332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 хлора входит в состав желудочного сока, поддерживает кислотно-щелочной баланс и играет важную роль в поддержании водно-солевого равновесия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выполняет функцию кофактора множества ферментов, влияя на биохимический обмен и энергетический метаболизм на клеточном уровне.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фосфаты участвуют в минерализации костной ткани и зубов, обеспечивая их прочность и структуру, а также участвуют в клеточных сигнальных процессах.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солей в организме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65184"/>
            <a:ext cx="4535700" cy="2327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соли организма: состав и биологические функции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виды солей организма, их ионный состав и биологические функции для поддержания жизнедеятельности.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соли выполняют специализированные функции, обеспечивая жизненно важные процессы, связанные с передачей сигналов, минерализацией и метаболизмом.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 и справочники по биохимии организма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и специализированные рецепторы жажды обеспечивают адаптацию организма к изменяющимся условиям и поддерживают баланс жидкости и электролитов.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 контролирует реабсорбцию воды в почечных канальцах, а альдостерон способствует задержке натрия и выведению калия, регулируя объем крови и давление.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регулируя концентрацию ионов и поддерживая гомеостаз, изменяя выведение и повторное всасывание солей и воды.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водно-солевого баланса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потери воды с потом при физических нагрузках требует особого контроля водного баланса у спортсменов и в жарком климате.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теряется с мочой, что подчёркивает важность почек в поддержании гидратации и равновесия электролитов.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потерь воды и солей организмом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 и статистические данные
</a:t>
            </a:r>
            <a:endParaRPr lang="en-US" sz="11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осмоса и его биологическая значимость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обеспечивает равномерное распределение воды между клетками и межклеточным пространством. Он позволяет клеткам поддерживать тургор, необходимый для нормального функционирования и сохранения формы.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как основа клеточного обмена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почках осмос регулирует реабсорбцию воды из мочи, обеспечивая баланс жидкости и поддержание постоянства состава внутренней среды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осмоса в работе почек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давление способствует поддержанию гидростатического давления в тканях, что важно для кровообращения и обмена веществ на уровне капилляров.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Гидростатическое давление и осмос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нарушением водно-солевого равновесия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приводит к снижению объема крови и нарушению работы сердца и мозга, вызывая головокружение, слабость и в тяжелых случаях потерю сознания.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 возникают при задержке жидкости в тканях, что может быть вызвано почечной недостаточностью, нарушением обмена веществ или сосудистыми заболеваниями.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калия вызывает мышечную слабость, аритмии и может привести к остановке сердца; причиной могут служить заболевания почек и потери электролитов.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Гипо- и гипернатриемия сопровождаются расстройствами нервной системы, судорогами и нарушениями ритма сердца из-за изменений концентрации натрия в крови.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воды и солей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баланс солей важен для устойчивости природных сообществ, предотвращая деградацию почв и обеспечивая оптимальные условия для жизни сельскохозяйственных культур.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почвы ухудшает ее структуру и снижает способность удерживать влагу, что негативно сказывается на урожайности и здоровье растений.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 экосистем обеспечивает нормальное увлажнение и рост растений, влияет на жизнедеятельность микроорганизмов и животных, поддерживая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соли человеком: история и современность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была ценным товаром в древности, использовалась для сохранения продуктов и как средство обмена. Это сделало ее стратегически важным ресурсом для развития торговли.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 соль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залежи соли сосредоточены в регионах Урала, Поволжья, Карпат и Средиземноморья, что обеспечивает экономическую устойчивость отрасли в России и Европе.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добычи соли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современности соль применяется в химической промышленности, медицине и обработке тканей, а также в производстве пищевых продуктов, что сохраняет ее значимость.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 соли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воды — питьевая жидкость, продукты питания, а также вода, образующаяся в результате окисления жиров в организме.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 рыба содержат натрий и магний, которые поддерживают электролитный баланс и участвуют в метаболических процессах.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 являются главным источником кальция, который важен для костей и свертывания крови.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поступают с пищей: овощи и фрукты обеспечивают организм калием, необходимым для мышечной и нервной активности.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поступления воды и солей в организм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соли — фундаментальные компоненты для поддержания здоровья и функционирования организма, а также для устойчивости природных экосистем, обеспечивая баланс и стабильность биологических процессов.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критическая роль воды и солей в жизни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2026-05-10T01:10:49Z</dcterms:created>
  <dcterms:modified xsi:type="dcterms:W3CDTF">2026-05-10T01:10:49Z</dcterms:modified>
</cp:coreProperties>
</file>