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Лёгочное дыхание и его роль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Лёгочное дыхание приносит кислород и удаляет углекислый газ, поддерживая жизнь.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так важно для нас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это автоматический процесс, который снабжает клетки кислородом. Без него организм не сможет функционировать, ведь кислород необходим для жизнедеятельности каждой клетки и обмена веществ.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дыхательной системы человека
</a:t>
            </a:r>
            <a:endParaRPr lang="en-US" sz="2678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глотка: первые защитники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носовую полость, где он очищается от пыли и согревается. Далее попадает в глотку, которая служит проходом для воздуха и пищи, разделяя их пути.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и трахея: путь к лёгким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регулирует поток воздуха и участвует в звукообразовании. Трахея — трубка, по которой воздух направляется к бронхам, защищая дыхательные пути от загрязнений.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и лёгкие: места насыщения кислородом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разветвляются внутри лёгких, доставляя воздух к альвеолам — крошечным пузырькам, где происходит обмен кислорода и углекислого газа с кровью.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лёгких: основные элементы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находятся в грудной полости и покрыты плеврой, которая защищает и уменьшает трение при дыхании.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окружены капиллярами, обеспечивая эффективный обмен газов между дыхательной системой и кровью.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лёгкое состоит из трёх долей, левое — из двух, что связано с расположением сердца.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Альвеолы: главный элемент газообмена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имеют тонкие стенки и большую площадь поверхности, что позволяет кислороду быстро проникать в кровь. Они обеспечивают жизненно важный газообмен.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альвеолярно-капиллярную мембрану углекислый газ быстро выходит из крови в воздух, поддерживая баланс газов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лёгочного дыхания: вдох и выдох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диафрагма и межрёберные мышцы сокращаются, расширяя грудную клетку и снижая давление внутри лёгких.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создаётся разница давления, и воздух поступает в альвеолы для насыщения крови кислородом.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происходит регулярно и обеспечивает поддержание жизнедеятельного газообмена в организме.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выдоха мышцы расслабляются, грудная клетка уменьшается в объёме, и воздух с углекислым газом выводится наружу.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 организме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поступления и очистки воздуха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у детей и взрослых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дыхательная частота снижается благодаря увеличению лёгочной ёмкости и изменению метаболизма.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частоты дыхания с возрастом отражает адаптацию организма к росту и развитию лёгких.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 ВОЗ,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газов во вдыхаемом и выдыхаемом воздухе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концентраций основных газов в воздухе, поступающем в организм и выходящем из него.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дыхании уменьшается содержание кислорода и возрастает углекислый газ, что свидетельствует о газообмене в организме.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энергия: биологическая связь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 клетках участвует в расщеплении глюкозы, образуя энергию в виде АТФ. Этот процесс поддерживает все жизненные функции органов и тканей.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кислорода клетками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Образованная энергия позволяет мышцам работать, поддерживает температуру тела и обеспечивает рост и восстановление клеток.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энергии в организме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газа: поддержание баланса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образуется в клетках при обмене веществ и транспортируется к лёгким для выведения при выдохе, что важно для поддержания стабильного состава крови и тканей.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Лёгочное дыхание обеспечивает постоянную регуляцию уровня углекислого газа, поддерживая физиологический баланс и оптимальные условия для всех процессов в организме.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углекислого газа снижает кислотность крови, что ведёт к нарушению работы нервной системы и мышц, провоцируя судороги и слабость.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высокое содержание CO2 в крови приводит к закислению, вызывающему нарушение функций органов и вызывающему чувство одышки и головокружения.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две лёгкие: функциональная важность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площадь для газообмена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лёгкие суммарно обеспечивают гораздо большую площадь альвеол, что позволяет более эффективно насыщать кровь кислородом и удалять углекислый газ. Это особенно важно во время физической нагрузки, когда организм нуждается в усиленном газообмене.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Резервный механизм при патологиях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двух лёгких даёт возможность компенсировать функцию при повреждении или заболевании одного из них. В критических ситуациях второе лёгкое берёт на себя часть работы, поддерживая жизнедеятельность организма.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воздуха при дыхании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ёмкость лёгких существенно варьируется у разных людей, вплоть до 6 литров, что определяет их выносливость и способность к физической нагрузке.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объём занимает резервный вдох, позволяющий резко увеличить количество вдыхаемого воздуха при необходимости, например, при спортивной деятельности.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по физиологии человека,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дыхания и их регуляция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в продолговатом мозге получает сигналы от хеморецепторов, улавливающих уровень CO2 и кислорода в крови, и формирует автоматический ритм вдоха и выдоха.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CO2 мозг увеличивает частоту и глубину дыхания для нормализации газового состава, а при снижении — дыхание замедляется, обеспечивая адаптацию к текущим условиям.
</a:t>
            </a:r>
            <a:endParaRPr lang="en-US" sz="1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дыхание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 примесями пыли и токсинов снижает эффективность газообмена и травмирует слизистую оболочку дыхательных путей.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температуры и высокая влажность затрудняют нормальное дыхание, ухудшая качество воздуха и создавая потенциал для развития хронических заболеваний.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содержание кислорода в атмосферном воздухе вызывает учащённое дыхание и повышенную нагрузку на лёгкие, что со временем снижает их функциональные возможности.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Лёгочное дыхание при физической активности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увеличивается частота и глубина дыхания, что способствует усиленному поступлению кислорода в кровь и активному выведению углекислого газа.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мышцам для выработки энергии, а эффективное дыхание помогает поддерживать физическую выносливость и предотвращать утомление.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адаптируется к нагрузкам: улучшается вентиляция лёгких и повышается эффективность газообмена, что благоприятно сказывается на общем состоянии здоровья.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тренируют дыхательную систему, расширяют объёмы лёгких и улучшают способность насыщать кровь кислородом.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дыхательной системы
</a:t>
            </a:r>
            <a:endParaRPr lang="en-US" sz="2822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заболевание, при котором сужаются бронхи и возникают приступы одышки и кашля. Астма требует постоянного контроля и терапии для предотвращения осложнений.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 лёгких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Инфекционное заболевание, вызываемое бактериями, поражающее лёгочную ткань. Туберкулёз требует длительного лечения антибиотиками и может нарушать нормальный газообмен.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слизистой бронхов, сопровождающееся кашлем и затруднённым дыханием. Может быть острым или хроническим, требует своевременного лечения для восстановления дыхательной функции.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лёгочной ткани, часто вызванное инфекцией. Проявляется высокой температурой, одышкой и слабостью. Без лечения болезнь может привести к серьёзным осложнениям.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29118"/>
            <a:ext cx="45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09118"/>
            <a:ext cx="450000" cy="40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лёгких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процедуры с постепенным охлаждением тела укрепляют иммунитет и помогают лёгким лучше адаптироваться к перепадам температуры.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организма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Воздержание от табака помогает сохранить структуры лёгких и предотвращает развитие хронических заболеваний, увеличивая продолжительность жизни.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улучшает вентиляцию лёгких и стимулирует кровообращение, что способствует сохранению высокой работоспособности дыхательной системы.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упражнения улучшают вентиляцию лёгких, расширяют дыхательные пути и повышают обмен газов, способствуя общему здоровью.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гимнастика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чистоты, влажности воздуха в помещении и правильный режим сна помогают снизить нагрузку на дыхательную систему.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режим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около двадцати тысяч вдохов и выдохов в день подчеркивает постоянную и важную работу лёгких без перерывов.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20 000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дыхательных движений совершает среднестатистический человек ежедневно для обеспечения жизнедеятельности.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лёгочного дыхания для жизни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Лёгочное дыхание обеспечивает необходимый кислород для обменных процессов и удаление углекислого газа, поддерживая здоровье и адаптацию организма к изменениям окружающей среды.
</a:t>
            </a:r>
            <a:endParaRPr lang="en-US" sz="15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2026-05-08T02:19:50Z</dcterms:created>
  <dcterms:modified xsi:type="dcterms:W3CDTF">2026-05-08T02:19:50Z</dcterms:modified>
</cp:coreProperties>
</file>