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культура и перемены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меняется вместе с обществом и его запросами.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сравниваем не только литературу, но и науку, театр, язык, медиа и образование — те сферы, где особенно видно, как общественные перемены меняют культурную жизнь.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система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 начало культурной модернизации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XVIII века в России складывается новая образованная среда, где знания, язык и печать начинают работать как единая культурная система.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становится символом интеллектуального обновления: рядом с учёбой и наукой встают задачи национального языка, подготовки кадров и государственной пользы.
</a:t>
            </a:r>
            <a:endParaRPr lang="en-US" sz="1189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 и учебные проекты дают культуре институциональную опору, превращая образование в важный инструмент преобразования страны.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служения государству соединяет личное знание с общественной задачей и задаёт для эпохи просветительский, практический смысл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Ломоносов: наука, язык, образование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язык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последовательно вводил русскую научную лексику, чтобы знания можно было излагать не только по-латыни, но и на понятном образованному обществу языке.
</a:t>
            </a:r>
            <a:endParaRPr lang="en-US" sz="984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интересов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труды по физике, химии и риторике показывают редкое для эпохи соединение точного знания, практического интереса и литературной культуры.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реформа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реформе стихосложения помогло упорядочить поэтическую систему и сделать русскую литературу более выразительной и гибкой.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традиций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Ломоносове европейское образование не противопоставляется отечественной традиции: он соединяет их в модели культуры, полезной для просвещения и развития государства.
</a:t>
            </a:r>
            <a:endParaRPr lang="en-US" sz="9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складывается новая культурная среда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классицизма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задаёт представление о порядке, норме и ясной иерархии жанров, поэтому культура начинает мыслить себя как система правил, а не только как придворное украшение.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салоны создают пространство общения, где обсуждают книги, новости и идеи; культура постепенно становится частью повседневной жизни образованных слоёв.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расширяют круг читателей и ускоряют обмен мнениями, превращая печать в важный канал культурного влияния и общественного воспитания.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литература выходят за пределы церковной и придворной среды, получают более широкую аудиторию и начинают выполнять гражданские и воспитательные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культуры: театр, журналы, светскость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театр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XVIII века театральные представления становятся регулярнее, а сцена — заметной частью городской культурной жизни и публичного общения.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 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журналы формируют привычку к чтению и обсуждению, а также помогают распространять литературные нормы и образцы поведения.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переводов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европейских авторов расширяют круг тем и жанров, но при этом требуют адаптации к российскому культурному и языковому контексту.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Светскость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Светское общение среди образованных людей укрепляет интерес к воспитанию, государству и порядку, делая культуру более открытой и общественной.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Мини-шкала: от просвещения к медиа эпохи перестройки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открывает этап, когда знание, язык и образование становятся частью модернизации страны и получают институциональную опору.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зрелость национальной культуры: литература становится самостоятельной, точной по языку и важной для общественного самосознания.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медиа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переводит культуру в режим публичности и медийности, когда новые темы быстро распространяются через прессу, телевидение и обсуждение в 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эпоха Пушкина стала поворотной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читающей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XIX века расширяется круг читателей, а литература всё заметнее влияет на общественное мнение и образованную публику.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гимназий и университетов укрепляет образовательную базу, из которой вырастает новая литературная и интеллектуальная среда.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литературный язык становится более устойчивым и выразительным, что создаёт основу для большой национальной литературы.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споры о том, куда должна двигаться культура: к европейским образцам, к национальной традиции или к собственному стилю.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 синтез традиций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сближает разговорную и книжную речь, делая литературный язык естественным, точным и близким к живому опыту читателя.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тем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свободно соединяет личную лирику, историю и бытовые наблюдения, поэтому его тексты охватывают сразу несколько уровней национальной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произведениях важны не только события, но и интонация, ритм, точность слова: именно это создаёт ощущение зрелости литературы.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авторитет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становится центральной фигурой культуры потому, что его творчество задаёт общий литературный ориентир для последующих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 одном ряду раскрывают разные модели общества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произведения показывают разные стороны пушкинской эпохи — быт, власть и личность.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содержание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4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374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временем, когда культура превратилась в общественный разговор.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именно литературные журналы и критика стали главным каналом обсуждения идей и ценностей в образованной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русской культуры XIX века; школьный курс истории и литературы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каналы — школа, печать, кино и радио — сформировали массовую культурную среду.
</a:t>
            </a:r>
            <a:endParaRPr lang="en-US" sz="1276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имперского и советского периода культура уже опиралась на разветвленную сеть массового распространения и охватывала широкую аудиторию.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советской культуры; школьный курс истории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культурной и общественной перестройки.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1985 году перестройка стартовала как попытка обновить экономику и управление на фоне дефицита и снижения доверия к системе.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СССР 1985–1991 гг.; школьный курс истории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и ослабление цензуры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сделала публичным то, что раньше оставалось за рамками официального обсуждения: ошибки прошлого, острые социальные проблемы и противоречия самой 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тон СМИ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цензуры изменило тон прессы и телевидения: журналисты получили больше пространства для критики, а читатели — доступ к ранее недоступным сюжетам.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правду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школах и вузах вырос интерес к запрещенным или малоизученным вопросам, потому что молодежь стала искать не только знания, но и честный разговор о стране.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СМИ в годы перестройки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30" y="1328608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без прежних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начали публиковать материалы, которые прежде долго не допускались к читателю. Это превратило газеты и журналы в пространство общественного спора, а не только сообщения новостей.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830" y="2438304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Теледебаты и прямой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стало заметнее именно как площадка обсуждения. Зрители увидели больше прямых разговоров, острых вопросов и непарадных сюжетов, связанных с реформами, дефицитом и тревогой конца 1980-х.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4830" y="3548012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журналистский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 и аналитика все чаще показывали повседневную жизнь без украшения. СМИ начали описывать не только официальные успехи, но и реальные трудности, с которыми сталкивалось общество.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перестройки: новые темы и тональность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запрещенного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перестройки вернула читателю тексты, которые долго были недоступны или печатались с ограничениями. Это усилило интерес к памяти, репрессиям и замолченной истории.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чаще выбирали документальную интонацию и социальную критику. На первый план выходили дефицит, бытовая неустроенность, моральные компромиссы и разрыв между официальным языком и жизнью.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как участник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искал в книгах объяснение недавнему прошлому и самому себе. Поэтому литература стала не только художественным, но и общественным способом осмыслить перемены.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экрана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о памяти и вине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Тенгиза Абуладзе «Покаяние» стал одним из самых заметных символов переоценки прошлого. В нем личная и историческая вина соединяются в разговоре о памяти и ответственности.
</a:t>
            </a:r>
            <a:endParaRPr lang="en-US" sz="122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сомнения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Карен Шахназаров и другие режиссеры показывали усталость общества и потерю ясных ориентиров. На экране все чаще появлялись герои, которые не уверены в будущем и сомневаются в настоящем.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как 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перестройки усилило эффект присутствия: зритель видел не только официальную картину, но и живую дискуссию о ценностях, реформе и цене перемен. Это меняло само ожидание от экрана.
</a:t>
            </a:r>
            <a:endParaRPr lang="en-US" sz="12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музыка: выход в публичное пространство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выставки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изобразительном искусстве заметнее становятся неофициальные выставки и эксперименты с формой. Художники выходят за пределы привычных правил, чтобы говорить о личной свободе и реальном опыте города.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Рок-культура превращается в важный язык молодежи. В песнях слышны темы выбора, внутреннего протеста и разрыва между надеждами поколения и повседневной действительностью.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искусство получает больше публичности, потому что общество начинает ценить индивидуальное высказывание. Это расширяет пространство для смелых тем и нестандартных художественных решений.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городской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визуальное искусство все чаще реагируют на городской быт, напряжение и неопределенность конца 1980-х. Культура становится способом назвать то, что раньше не проговаривалось.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в этот период культура стала смелее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ослабление контроля позволило открыто говорить о том, что раньше замалчивалось. Свобода слова стала не абстрактным лозунгом, а реальной культурной практикой.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общество переживало спор о прошлом: репрессии, ошибки власти и судьба страны требовали нового языка. Культура помогала переводить историческую боль в публичное обсуждение.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интеллигенции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В-третьих, интеллигенция оказалась в центре ожиданий: от нее ждали объяснений, оценки и моральной позиции. Это усилило значение литературы, театра и печати.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сам кризис системы делал перемены неизбежной темой. Культура стала местом, где общество училось формулировать страхи, надежды и представления о будущем.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общественные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Ломоносова и Пушкина до перестройки культура в России менялась вместе с обществом: расширялась аудитория, росла роль институтов и менялась степень свободы говорить открыто.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2026-07-26T13:57:45Z</dcterms:created>
  <dcterms:modified xsi:type="dcterms:W3CDTF">2026-07-26T13:57:45Z</dcterms:modified>
</cp:coreProperties>
</file>