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Große Vorbereitungen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Немецкий язык о подготовке, порядке и командной работе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близка четвероклассникам: здесь есть знакомые школьные действия, короткие фразы и полезные слова. Ребёнок легко поймёт, как по-немецки собрать вещи, проверить список и попросить помощь.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для 4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9394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3556" y="150222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807956" y="1498328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71881" y="1524068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по теме подготовки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3257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Liste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33247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mache eine Liste перед делом. Список помогает ничего не забыть: сначала записываем важное, потом спокойно проверяем каждый пункт и радуемся, когда всё отмечено.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2106737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Hilfe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2106638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ich Hilfe brauche, sage ich: Kannst du helfen? В школе это удобно, когда нужно вместе собрать материалы, найти предмет или быстро разобраться в задании.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3880900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Zeit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3880800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Zeit ist wichtig, потому что всё нужно делать вовремя. Если план есть заранее, остаётся больше времени на проверку, а спешка уже не мешает.
</a:t>
            </a:r>
            <a:endParaRPr lang="en-US" sz="1100" dirty="0"/>
          </a:p>
        </p:txBody>
      </p:sp>
      <p:sp>
        <p:nvSpPr>
          <p:cNvPr id="21" name="Text 8"/>
          <p:cNvSpPr txBox="1"/>
          <p:nvPr/>
        </p:nvSpPr>
        <p:spPr>
          <a:xfrm>
            <a:off x="5655063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Fertig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5654963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Wenn alles geprüft ist, можно сказать: Alles ist fertig. Это короткое слово показывает, что подготовка закончена, а вещи и задания уже готовы к началу.
</a:t>
            </a:r>
            <a:endParaRPr lang="en-US" sz="1100" dirty="0"/>
          </a:p>
        </p:txBody>
      </p:sp>
      <p:sp>
        <p:nvSpPr>
          <p:cNvPr id="23" name="Text 10"/>
          <p:cNvSpPr txBox="1"/>
          <p:nvPr/>
        </p:nvSpPr>
        <p:spPr>
          <a:xfrm>
            <a:off x="7429225" y="1939400"/>
            <a:ext cx="1446900" cy="6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Gemeinsam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7429125" y="2746675"/>
            <a:ext cx="1446900" cy="15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arbeiten gemeinsam, wenn задача большая и одному трудно. В команде каждый делает свою часть, а потом всё соединяется в один хороший результат.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heute, morgen, zuerst и dann помогают не перепутать шаги. С их помощью легко сказать, что сначала надо сделать, а что оставить на потом.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уже собрано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am Ende показывает завершение дела. Оно подходит, когда всё уже проверено, рюкзак собран, а список отмечен последней галочкой.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не забыть важное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подготовка по-немецки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последовательность действий для школьной ситуации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bereite mich vor. Wir machen eine Liste. Эти фразы легко читать вслух, потому что они короткие и знакомые. Они помогают говорить о подготовке без сложных слов.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для 4 класса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brauche Hilfe. Alles ist bereit. Такие предложения удобно использовать в паре или в мини-диалоге. Ребёнок быстро понимает смысл и может повторить его уверенно.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 ist fertig. Wir arbeiten gemeinsam. Здесь уже видно, что подготовка связана не только с вещами, но и с дружной работой в классе.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предметы и вещи для подготовки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Rucksack стоит у двери, а рядом лежат das Heft и das Buch. Перед уроком ребёнок быстро проверяет, всё ли собрано. Так простые слова сразу связываются с привычной школьной картиной.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рюкзаке всё на месте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аккуратной работы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Auf dem Tisch лежат der Stift, die Schere и der Kleber. Эти предметы нужны, когда класс готовит поделку или проект. Артикли помогают запоминать слова как маленькие команды, а не как хаотичный набор звуков.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поездке или празднику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собирается на праздник, вещи складывают заранее и проверяют ещё раз. Рюкзак, тетрадь и нужные принадлежности оказываются в нужном месте. Тогда утро проходит спокойно, без поисков и фразы «Куда же это делось?».
</a:t>
            </a:r>
            <a:endParaRPr lang="en-US" sz="11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19537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25269" y="1191478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631" y="11953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5231" y="3238143"/>
            <a:ext cx="218400" cy="1747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15031" y="3238143"/>
            <a:ext cx="218400" cy="17472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4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 в теме «подготовка»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8894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Machen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machen eine Liste und planen die Schritte. Этот глагол помогает начать дело спокойно: сначала думаем, потом записываем, а потом уже собираем всё нужное.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38292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Lernen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lerne die Wörter und повторяю их laut. Так новые слова по теме подготовки быстрее запоминаются и начинают звучать уверенно в коротких предложениях.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808825" y="1127125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Suchen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Manchmal muss man etwas suchen, wenn предмет вдруг исчез. Тогда помогает спокойный взгляд в рюкзак, на стол и в список, чтобы найти всё без паники.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8894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Packen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packe meinen Rucksack перед школой или поездкой. Это удобное действие показывает, как вещи собираются по порядку, чтобы ничего не забыть и не перепутать.
</a:t>
            </a:r>
            <a:endParaRPr lang="en-US" sz="1200" dirty="0"/>
          </a:p>
        </p:txBody>
      </p:sp>
      <p:sp>
        <p:nvSpPr>
          <p:cNvPr id="19" name="Text 6"/>
          <p:cNvSpPr txBox="1"/>
          <p:nvPr/>
        </p:nvSpPr>
        <p:spPr>
          <a:xfrm>
            <a:off x="3829225" y="3148050"/>
            <a:ext cx="19680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Helfen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 helfen zusammen, wenn задача большая. Один держит, другой приносит, третий проверяет — и дело идёт быстрее, а настроение становится почти праздничным.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что-то забыто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алгоритм для школьной ситуации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времени и порядке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Zuerst und dann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используем zuerst и dann, чтобы показать порядок шагов. Сначала одно дело, затем другое — и история сразу становится аккуратной и понятной.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Pünktlich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важно быть pünktlich, то есть вовремя. Если всё приготовлено заранее, можно спокойно начать урок, праздник или другое школьное дело.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Jetzt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говорим, что происходит сейчас. Это помогает начать рассказ коротко и понятно: jetzt начинается подготовка, и все знают, с чего стартуем.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Später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später помогает рассказать о следующем этапе. Оно удобно, когда часть дел откладывают на потом, но всё равно не забывают про них.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059889"/>
            <a:ext cx="8355900" cy="16401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класс готовится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празднику, выступлению или проекту делает немецкие слова живыми и понятными. Ученики говорят о деле, которое нужно сделать сообща, спокойно и по плану.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834025" y="3094933"/>
            <a:ext cx="3903000" cy="16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не забыть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Wir bereiten ein Fest vor, Die Klasse arbeitet zusammen и Alles ist gut geplant показывают, как язык помогает описать общее дело класса и распределение обязанностей.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94050" y="182989"/>
            <a:ext cx="83559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школьному событию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groß и klein, чтобы быстро увидеть разницу в размере. Такие пары удобно произносить вслух и показывать жестом или картинкой, так запоминание идёт веселее.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для сравнения и повторения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früh и spät помогает говорить о времени без путаницы. Дети легко связывают эти слова с утренним подъёмом, уроком или подготовкой к школьному дню.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viel и wenig учат замечать количество. Они подходят для коротких ответов: много тетрадей, мало времени, много помощи, немного шума — всё очень понятно.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fertig и nicht fertig, ruhig и hektisch показывают состояние дел. С ними удобно говорить, успел ли ученик подготовиться и как проходит работа: спокойно или в спешке.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команда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класс выполняет общее задание шаг за шагом, используя слова zusammen, helfen, teilen, machen и fertig.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24068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04875"/>
            <a:ext cx="218400" cy="218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немецком языке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Просим о помощи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Kannst du helfen? звучит вежливо и просто. Её удобно использовать в паре или в группе, когда нужно попросить о поддержке без стеснения и лишних объяснений.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доброжелательно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ответ Ja, gern помогает быстро согласиться и показать готовность помочь. Такое выражение легко запомнить и приятно слышать на уроке, потому что оно звучит дружелюбно.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Благодарим и замечаем внимание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bitte и danke учат вежливости в обычных школьных ситуациях. Они подходят для просьбы, ответа и благодарности, а значит, делают общение спокойным и приятным.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Исправляемся без обиды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Entschuldigung помогает спокойно поправить ошибку или обратиться к человеку. Для младших школьников это важная фраза: она учит уважению, терпению и доброму тону.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смотрит, всё ли собрано: тетрадь, ручка, рюкзак и нужные вещи на месте. Вопрос Ist alles fertig? помогает проверить готовность без спешки.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полезно свериться со списком и сказать Habe ich alles? Если die Liste ist vollständig, можно начинать спокойно. Так подготовка становится уверенной и аккуратной.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началом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richtig помогает говорить о правильном выполнении задания. Оно подходит для коротких оценок: ответ верный, действие выполнено правильно, а значит, можно двигаться дальше без сомнений.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слова для школьного успеха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sauber, schnell и langsam показывают, как именно идёт работа. Они помогают описать почерк, темп и аккуратность, а ещё делают речь точной и понятной.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gut и klar подходят для похвалы и понимания. С ними легко сказать, что всё идёт хорошо, задание ясно, а подготовка проходит спокойно и уверенно.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накануне важного дня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спокойный вечерний порядок действий для детей 8–10 лет: без спешки, с проверкой и небольшим запасом времени.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469" y="1191478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 школьной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расширяет запас слов, которые нужны каждый день: вещи, время, помощь, порядок. Такие слова легко связать с привычными ситуациями в классе и дома.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учатся строить простые фразы без длинных конструкций. Это удобно для чтения вслух, устного ответа и первых самостоятельных высказываний по-немецки.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запоминать последовательность: сначала, потом, в конце. Ребёнок видит логику подготовки и легче рассказывает, что нужно сделать шаг за шагом.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дети тренируют просьбы, ответы и благодарность. Такие фразы пригодятся в паре, в группе и в любой школьной ситуации, где важно говорить спокойно и доброжелательно.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учит эта тема на уроке немецкого языка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дело перестаёт пугать, если разбить его на маленькие шаги. Тогда каждый Schritt становится понятным, а слово fertig радует как маленькая победа.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действуют zusammen и стараются gut, подготовка идёт легче. Немецкие слова помогают увидеть порядок, не забыть важное и спокойно дойти до результата.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Мини-итог: маленькие шаги дают большой результат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порядок и готовность: урок завершён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Große Vorbereitungen показывает, что немецкий язык помогает говорить о подготовке ясно, коротко и уверенно. Слова, порядок и помощь делают любое дело понятным и посильным.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2026-05-25T04:20:06Z</dcterms:created>
  <dcterms:modified xsi:type="dcterms:W3CDTF">2026-05-25T04:20:06Z</dcterms:modified>
</cp:coreProperties>
</file>