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направляет наследственные изменения живых организмов?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 его роль в увеличении биологического разнообразия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начался с одомашнивания растений и животных и превратился в научную селекцию. Сегодня он опирается на генетику, гибридизацию и точные методы, позволяя получать формы с нужными признаками быстрее и целенаправленнее, чем прежде.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одомашнивания к современной селекции
</a:t>
            </a:r>
            <a:endParaRPr lang="en-US" sz="316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искусственного отбора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начинается с сохранения и размножения особей, у которых проявляются полезные наследственные признаки, тогда как нежелательные формы исключаются из дальнейшего разведения.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Материалом для отбора служит наследственная изменчивость внутри вида: особи отличаются окраской, размером, продуктивностью, устойчивостью к болезням и многими другими признаками.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признак не меняет популяцию мгновенно. Чтобы он закрепился, требуется несколько поколений последовательного отбора и размножения лучших особей.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возникают сорта, породы и линии, заметно отличающиеся от исходных форм по хозяйственно ценным свойствам и по степени приспособленности к условиям выращивания.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не только улучшает полезные качества, но и увеличивает разнообразие форм внутри вида, создавая множество вариантов для разных целей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разнообразия, созданного селекцией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яблони различаются вкусом, размером и окраской плодов, сроками созревания и лежкостью, поэтому один вид даёт десятки хозяйственно ценных вариантов.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собак заметно отличаются по размеру, форме тела, поведению и рабочим качествам, хотя все они происходят от общего дикого предка.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пшеницы, кукурузы и других злаков селекционеры добиваются высокой урожайности, устойчивости к полеганию и засухе, а также улучшенного качества зерна.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вида селекция способна создать формы, которые внешне и по свойствам сильно расходятся между собой и решают разные задачи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признака к новой форме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в селекции и накопление полезных наследственных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культурами связаны с длительностью селекционной работы, числом используемых признаков и широтой исходного разнообразия в диких предках.
</a:t>
            </a:r>
            <a:endParaRPr lang="en-US" sz="121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интенсивнее велась селекция, тем больше форм накопилось у культуры; особенно заметно это у растений с широким спектром хозяйственных признаков.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материалам школьного курса биологии; условная шкала для сравнения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культурных растений под влиянием селекции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способа изменения признаков и почему их результаты не совпадают.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имеет заданную цель и ускоряется человеком, а естественный действует без заранее определённого плана и сохраняет полезные для природы признаки.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общая биология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отбор: сравнение
</a:t>
            </a:r>
            <a:endParaRPr lang="en-US" sz="2126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выбирают сразу группу лучших особей по заметным признакам, не анализируя подробно потомство. Этот способ особенно распространён в растениеводстве.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учитывает происхождение и качество потомства каждой особи, поэтому особенно важен в животноводстве и при создании новых линий с устойчивыми признаками.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отбор позволяет оценивать не только саму особь, но и её потомков. Такой подход помогает точнее закреплять ценные свойства в поколениях.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искусственного отбора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как первый этап селекции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сделала дикие виды зависимыми от человека и изменила их строение, поведение и продуктивность в сторону удобства содержания и использования.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культурных растений усилились размер плодов и семян, уменьшилась осыпаемость, повысилась урожайность, а многие формы стали лучше переносить выращивание рядом с человеком.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животных селекционный отбор снизил агрессивность и закрепил качества, полезные для человека: спокойный характер, молочность, мясную продуктивность и выносливость.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капусты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дикой капусты произошли разные культурные формы: брокколи, цветная капуста, кольраби, брюссельская и кочанная капуста, что наглядно показывает силу длительного отбора.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зависят от группы организмов: у растений важны урожайность и устойчивость, у животных — продуктивность и жизнеспособность, у микроорганизмов — выход полезного продукта.
</a:t>
            </a:r>
            <a:endParaRPr lang="en-US" sz="106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направлена прежде всего на признаки, которые напрямую повышают пользу для человека и позволяют стабильнее получать нужный результат в разных условиях.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усиливает селекция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искусственный отбор увеличивает биологическое разнообразие
</a:t>
            </a:r>
            <a:endParaRPr lang="en-US" sz="1713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исходной популяции уже есть наследственная изменчивость. Человек отбирает разные удачные варианты и закрепляет их, поэтому внутри одного вида накапливаются новые сочетания окраски, размера, формы и сроков развития.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наследственных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Многократный отбор в ряде поколений усиливает полезные признаки и делает их устойчивыми. Так появляются сорта, породы и линии, которые заметно отличаются от исходных форм и друг от друга.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задач человек сохраняет разные качества: урожайность, молочность, декоративность, устойчивость к болезням или засухе. Чем больше целей, тем больше разнообразие созданных хозяйственно полезных форм.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основа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наследственный материал, тем больше вариантов можно получить. Поэтому искусственный отбор не только сохраняет удачные признаки, но и умножает разнообразие внутри культурных растений, животных и микроорганизмов.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08047"/>
            <a:ext cx="4094100" cy="19326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какие признаки были усилены в ходе селекционной работы и какую пользу они дают человеку.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особенно заметна там, где человек целенаправленно усиливает полезный признак и получает устойчивый хозяйственный результат в нескольких поколениях.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биологии; примеры из сельского хозяйства и биотехнологии.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 у разных групп организмов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устойчивость к условиям среды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выбирают формы, которые лучше переносят холод, засуху, засоление почв и другие неблагоприятные факторы. Такие признаки особенно важны в регионах с нестабильным климатом.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имеет иммунитет к грибным, бактериальным и вирусным заболеваниям. Чем выше сопротивляемость сорта или породы, тем меньше потери урожая и затраты на защиту.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отбирают мощную корневую систему, скороспелость и сохранение продуктивности при дефиците влаги. У животных важны выносливость, крепкое здоровье и адаптация к условиям содержания.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устойчивые к стрессам, помогают сохранять производство пищи в меняющихся условиях. Поэтому селекция сегодня ориентируется не только на продуктивность, но и на надежность в среде.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отбора к новым формам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селекционной работы и дополнительные методы, расширяющие наследственное разнообразие.
</a:t>
            </a:r>
            <a:endParaRPr lang="en-US" sz="10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выигрыш за одно поколение становится заметным при длительном отборе и многократном закреплении нужных признаков.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растет накопительно: отбор усиливает полезные качества постепенно, но устойчиво, особенно при регулярной оценке потомства.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материалам школьного курса биологии; иллюстрация накопительного эффекта отбора.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селекция повышает продуктивность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искусственного отбора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отбор по одному признаку уменьшает генетическое разнообразие. В результате популяция становится менее устойчивой к новым болезням, вредителям и резким изменениям условий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хозяйственно ценного признака иногда сопровождается ухудшением других свойств. Например, высокая продуктивность может сочетаться с меньшей жизнеспособностью, плодовитостью или общей выносливостью.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высокопродуктивные формы сохраняют свои качества только при хорошем кормлении, защите и контроле условий содержания. Без этого их преимущества быстро снижаются.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селекционная работа не сводится к максимальному усилению одного признака. Важен разумный баланс между продуктивностью, устойчивостью, адаптацией и сохранением наследственного 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искусственного отбора в повседневной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овощи, фрукты, мясо, молоко и яйца связаны с длительной селекцией. Их современные свойства заметно отличаются от диких предков по размеру, вкусу, урожайности и удобству использования.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сельскохозяйственных и декоративных животных выведены для разных целей: получения молока, мяса, яиц, охраны, службы или содержания дома. Их признаки сформированы человеком многими поколениями.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делают парки, дворы и улицы более разнообразными и устойчивыми к условиям города. Селекция помогает получать красивые, неприхотливые и долгоцветущие формы.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селекции повышается эффективность сельского хозяйства и пищевой промышленности. Это влияет на стоимость продукции, качество питания и развитие многих отраслей экономики.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работает не только в поле и на ферме: её результаты нужны в озеленении, медицине и промышленном получении биологически активных веществ.
</a:t>
            </a:r>
            <a:endParaRPr lang="en-US" sz="121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пищевым производством, но биотехнологии и медицина тоже активно используют селекционные результаты.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биологии; условное распределение направлений применения.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современных селекционных достижений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 сохранение генофонда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создаёт новые формы, но для дальнейшей работы нужны исходные дикие виды, старые сорта и редкие породы. Именно в них сохраняются ценные наследственные варианты.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поддерживают банки семян, коллекции сортов, питомники и племенные книги. Такие хранилища позволяют использовать наследственный материал в будущем и не терять редкие формы.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генофонд помогает выводить устойчивые сорта и породы, способные противостоять болезням, засухе, холоду и другим изменениям среды. Без него селекция быстро истощается.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местных и редких форм — это часть биологической безопасности. Оно поддерживает устойчивое сельское хозяйство и даёт запас ресурсов для новых селекционных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изменяет наследственные признаки целенаправленно и постепенно. Он расширяет разнообразие культурных форм, повышает их ценность и одновременно показывает, насколько важно сохранять генофонд для будущей селекции.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разнообразие, созданное человеком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2026-06-01T17:17:02Z</dcterms:created>
  <dcterms:modified xsi:type="dcterms:W3CDTF">2026-06-01T17:17:02Z</dcterms:modified>
</cp:coreProperties>
</file>