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XIX века: решающий рывок индустриальной эпохи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ручного труда к машинам: так началась новая экономическая эпоха.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промышленный переворот изменил ход истории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XVIII века в Великобритании начался промышленный переворот, а в XIX веке он охватил Европу и США. Население росло, капитал накапливался, наука давала новые решения, и товары стали производить быстрее, дешевле и в больших объёмах.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промышленная революция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фабрике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изменила сам способ производства: ремесленная мастерская и мануфактура уступили место фабрике, где работа была организована вокруг машин и единого производственного процесса.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вместо рук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перемен — замена ручного труда механизмами. Это позволило выпускать больше изделий за меньшее время и снизило зависимость производства от физической силы 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пара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энергия стала универсальным источником движения для станков, насосов и транспорта. Благодаря ей заводы могли работать стабильнее, чем при использовании силы воды, животных или людей.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промышленная революция стала основой экономического роста многих стран. Она усилила торговлю, расширила рынки сбыта и создала условия для появления крупных предприятий.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как символ новой эпохи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Уатта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Усовершенствованная Джеймсом Уаттом паровая машина 1769 года стала практичным двигателем для промышленности. Она сделала производство менее зависимым от природных условий и резко повысила его мощность.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 ставили на фабриках и в шахтах, где требовались постоянная сила и надёжность. Они помогали поднимать руду, приводить в движение станки и увеличивать выпуск продукции.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переворот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стал двигателем железных дорог и пароходов, а значит — ускорил перевозку грузов и людей. Именно поэтому паровая машина воспринималась современниками как знак наступления новой эпохи.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где промышленный переворот шёл быстрее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лидерство принадлежало Великобритании, но к концу века промышленность Германии и США росла особенно быстро.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переход от единоличного лидерства Великобритании к более широкому индустриальному соперничеству.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историческому обзору индустриализации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мануфактуры: в чём разница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опиралась на работу людей, которые выполняли отдельные операции без машин. Производство зависело от мастерства работников и шло сравнительно медленно.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объединяла станки, двигатель и рабочих в одном помещении. Машины выполняли основные операции, поэтому выпуск товаров становился быстрее и стабильнее.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фабрике производство было организовано централизованно: сырьё поступало внутрь, а готовая продукция выходила из одного места. Это упрощало контроль качества и учет.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товаров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система позволила массово выпускать ткань, металл, инструменты и одежду. В результате изделия стали доступнее, а рынок — значительно шире.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промышленный переворот менял экономику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научные открытия и деньги на строительство превращались в рост производства и городов.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индустриальной эпохи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отрасли быстрее всего менялись и почему именно они стали двигателями промышленного роста.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Лидировали отрасли, которые давали энергию, материалы и быстрые перевозки; именно они ускоряли развитие всей экономики.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промышленной революции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и новые профессии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создала большой слой наёмных рабочих. Люди получали заработок на фабриках, стройках и транспорте, а не в собственной мастерской или на земле.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специальности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инженеры, механики, железнодорожники, банковские служащие и фабричные мастера. Эти профессии были нужны там, где работа стала более сложной и связанной с техникой.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всё больше людей работали в промышленности, торговле и перевозках. Сельское хозяйство переставало быть единственным источником занятости и дохода для 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связывают страны и рынки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путь, который изменил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1825 году в Англии открылась первая в мире железная дорога общего пользования между Стоктоном и Дарлингтоном. Она сначала служила перевозке угля, но очень быстро показала, что паровоз способен изменить весь ритм хозяйственной жизни. Люди увидели новый, более быстрый способ связи между городами.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где началась новая эпоха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1830 году заработала линия Ливерпуль — Манчестер, которая связала важный порт и крупный промышленный центр. Поезда стали возить не только грузы, но и пассажиров, а расстояния между рынками как будто сократились. Торговля стала быстрее и предсказуемее.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рельсов и вокзалов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ускорили доставку угля, металла и зерна, а также сделали перевозки людей доступнее. Вокзалы, депо и рельсовые пути постепенно превратили карту Европы и Северной Америки в единую сеть, где города начали работать как части одного рынка.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и транспорта в XIX веке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1830-х годов промышленность и железные дороги начали расти особенно быстро, усиливая друг друга и связывая фабрики с рынками.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и концу века транспорт и производство развивались почти одновременно, что ускорило экономический подъём индустриальных стран.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промышленной революции в XIX веке; учебные материалы по экономической истории
</a:t>
            </a:r>
            <a:endParaRPr lang="en-US" sz="5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 быстрее деревни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фабрики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стягивает людей в места, где есть работа. Вокруг предприятий быстро появляются новые дома, лавки и дороги, а маленькие поселения начинают расти.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 переезжают туда, где можно получить заработок на фабрике, в порту, мастерской или на железной дороге. Города становятся центрами притяжения рабочей силы.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городской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разместить растущее население, строят рабочие кварталы, вокзалы, склады, рынки и общественные здания. Город меняется не только числом жителей, но и своим обликом.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крупнейшие города уже не только производят товары, но и управляют торговлей, перевозками и финансами. Их влияние на экономику страны становится решающим.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индустриализация изменила повседневную жизнь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XIX века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изменила то, что люди ели, носили, как работали и как выглядели их города.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быту сделали жизнь более связанной и удобной, но одновременно усилили зависимость людей от фабричного ритма и города.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 редко мог построить крупное предприятие без помощи банков и вкладчиков.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фабрики, шахты и железные дороги требовали денег, которых у одного владельца обычно не хватало. Поэтому развитие индустрии опиралось на совместные вложения и кредит.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экономической истории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рынку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техническое новшество превращалось в массовый товар в индустриальную эпоху.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ускоряли индустриальный рост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Топливо, сырьё, техника и деньги действовали вместе: без них фабрики не могли бы расти так быстро и стабильно.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давали уголь, металл и паровые машины, а транспорт и капитал превращали их в устойчивый рост.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факторов индустриализации по учебным материалам по истории XIX века
</a:t>
            </a:r>
            <a:endParaRPr lang="en-US" sz="6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индустриальной эпохи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день у станка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на фабрике мог длиться очень долго, а труд был однообразным и изматывающим. В шумном цехе люди стояли у машин часами, следя за ритмом производства. За опоздание или ошибку часто наказывали вычетом из заработка.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не хватает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фабриками вырастали тесные рабочие кварталы с узкими улицами и слабой санитарией. Дым из труб застилал небо, а воды и света в таких районах часто не хватало. Жизнь в большом городе давала работу, но оставалась тяжёлой и небезопасной.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 индустриальном обществе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группы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выделила предпринимателей, рабочих, служащих и инженеров как разные социальные группы. У каждой из них были свои интересы, образ жизни и роль в экономике.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средний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врачи, юристы, торговцы и технические специалисты стали заметнее в городах. Именно они всё чаще задавали нормы образования, профессионализма и городской культуры.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люди начали объединяться, чтобы добиваться более справедливых условий труда. Их требования касались оплаты, продолжительности рабочего дня и защиты детей от тяжёлой работы.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меняется вместе с экономикой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перестроил отношения между людьми: доход, профессия и образование стали влиять на положение человека сильнее, чем прежнее происхождение или сословная принадлежность.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успешного экономического рывка XIX века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показывают, как промышленный подъём проявлялся в хозяйстве, городах и торговле.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экономический рывок заметен там, где одновременно растут производство, транспорт, города и новые отрасли промышленности.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оставил после себя промышленный рывок XIX века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превратил век в эпоху машин, фабрик и железных дорог. Он ускорил производство, изменил города и профессии, а также создал основу индустриального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2026-06-01T05:31:23Z</dcterms:created>
  <dcterms:modified xsi:type="dcterms:W3CDTF">2026-06-01T05:31:23Z</dcterms:modified>
</cp:coreProperties>
</file>