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 и опера «Пиковая дама»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тайна и судьба в трагической истории Германа.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Пушкина к опере Чайковского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«Пиковой дамы» началась у Пушкина, а в опере Чайковского стала напряжённой музыкальной драмой о любви, страхе и роковом выборе.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соединяются русская лирическая песня, драматический театр и традиции оперы XIX века, поэтому действие звучит особенно живо и напряжённо.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сюжета он выбрал историю с сильными чувствами, тайной трёх карт и резкими поворотами, которые сразу держат внимание слушателя.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работал над оперой летом 1890 года во Флоренции и удивительно быстро завершил её примерно за 44 дня.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создания оперы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раскрыть в опере тему выбора, страха и судьбы.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П. И. Чайковского «Пиковая дама»; либретто М. И. Чайковского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показывает свою сторону конфликта: желание, любовь, память, долг и роковой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оперы по действиям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последовательность по трём действиям оперы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света и тени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Парадный 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Петербург показан как город дворцов, балов и строгих залов. Здесь всё выглядит красиво, но за внешним блеском скрываются холод и напряжение.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свечи, зеркала, тёмные комнаты и вечерний свет. Эти детали создают ощущение тайны и подчёркивают мир старинной дворянской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 стоит в стороне от светского общества, но мечтает о богатстве и сильном положении. Это делает его одновременно чужим и уязвимым.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Лизу, однако мысль о выигрыше постепенно становится сильнее чувства. Из-за этого герой всё чаще поступает резко и неуверенно.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передаёт его тревогу короткими фразами, резкими акцентами и контрастами. Слушатель словно слышит, как внутри героя растёт напряжение.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 как трагический герой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оперы П. И. Чайковского «Пиковая дама»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драматического напряжения
</a:t>
            </a:r>
            <a:endParaRPr lang="en-US" sz="258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переживания связаны с ночной сценой у Графини и игорным домом.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 непрерывно: от знакомства и надежды к страху, смерти и полному краху.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862" y="1500373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562" y="150037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Лиза: нежность и внутренний выбор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искренне любит Германа и верит, что их чувство может быть настоящим. Именно поэтому её поступки особенно трогательны и понятны зрителю.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быстро чувствует опасность и понимает, что Герман скрывает от неё что-то важное. Внутреннее беспокойство не даёт ей спокойно принять его поведение.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остаётся одна между любовью, долгом и чужой одержимостью. Её судьба показывает, как беззащитен человек, когда ему не доверяют и не слышат его.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Графиня и тайна трёх карт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Графиня хранит легенду о тройке, семёрке и тузе, которые будто бы приносят выигрыш. Для Германа эта история становится почти навязчивой идеей.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связан с холодом, страхом и памятью о прошлом. В опере Графиня выглядит как часть старинного дворянского мира, где тайна важнее живых чувств.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темы Лизы звучат мягко и певуче, поэтому её образ воспринимается особенно человечным и трогательным на фоне общего драматического напряжения.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Германа часто резкие, прерывистые и тревожные: они передают его внутреннюю борьбу, страх, одержимость идеей и постепенную потерю контроля над собой.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сцены построены на ярких контрастах звучания: торжественность соседствует с холодом и напряжением, из-за чего праздничная атмосфера кажется неустойчивой.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усиливает психологическую драму повторяющимися ритмами, мрачными гармониями и резкими акцентами, помогая слушателю почувствовать неизбежность трагического финала.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особенности оперы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сюжета и музыкальной характеристики оперы П. И. Чайковского «Пиковая дама».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музыкальные контрасты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особенно заметны в сценах Германа, Лизы и Елецкого, где разные чувства сталкиваются друг с другом.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азарт доминируют, значит, в центре оперы не праздник, а внутреннее напряжение и риск.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 опере помогают понять, как надежда превращается в опасную одержимость.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оперы П. И. Чайковского «Пиковая дама».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карты как символ сюжета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карта двигает героя к следующему шагу, а вместе они превращают игру в путь к трагедии.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 думает, что случай можно подчинить своей воле, если узнать секрет трёх карт. Но в опере именно такая вера делает его решения всё опаснее.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случая и судьбы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показывает: судьба человека зависит не только от внешних обстоятельств, но и от его выбора. Жадность, нетерпение и страх приводят героя к ошибкам.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случая делает историю особенно напряжённой, потому что победа кажется близкой, а затем неожиданно превращается в поражение, которое уже нельзя исправить.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Германа к трагедии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опере П. И. Чайковского «Пиковая дама»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бала и игорного дома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бала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наполнен светом, музыкой, танцами и красивыми костюмами. Но за внешней праздничностью уже чувствуется напряжение, потому что герои делают важный выбор.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игорного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Игорный дом звучит совсем иначе: там больше молчания, ожидания и тревоги. Короткие реплики и напряжённые паузы подчёркивают опасность каждой ставки.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сцен оперы П. И. Чайковского «Пиковая дама».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звучит лирика, а где трагедия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эпизоды чаще связаны с Лизой, а мистические — с тайной Графини и легендой о трёх картах.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драмы и мистики показывает, что опера строится на тревоге, а не только на красивых мелодиях.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81" y="2251415"/>
            <a:ext cx="58353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378" y="4118196"/>
            <a:ext cx="389025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опера важна и сегодня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Лизы и Германа показывает, что чувства требуют честности. Без доверия даже сильная привязанность становится уязвимой и не может спасти героев.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одержимости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 зацикливается на одной идее и перестаёт замечать людей рядом. Опера напоминает, что навязчивая цель легко разрушает характер и отношения.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 в сюжете имеет последствия. Это помогает понять, что поступки нельзя отделять от их результата, особенно когда на кону чужая судьба.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учит вовремя замечать опасность и не идти дальше из упрямства. Такой урок понятен школьникам, потому что касается обычной жизни и личных решений.
</a:t>
            </a:r>
            <a:endParaRPr lang="en-US" sz="13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сцены создают ощущение тайны и ожидания беды. В них особенно заметно, как тишина и полумрак усиливают тревогу героев.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детали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музыкальные переходы помогают передать внезапные повороты сюжета. После спокойных эпизодов они звучат особенно остро и тревожно.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света и тьмы подчёркивает различие между внешним блеском и скрытой опасностью. Благодаря этому атмосфера оперы становится напряжённой и выразительной.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Графини, ария Германа и финал в игорном доме запоминаются сильнее всего, потому что в них особенно ясно слышны страх, вина и трагедия.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раскрывает «Пиковая дама»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Чайковского показывает, как любовь, страх и жажда удачи могут привести человека к ошибке. Она учит думать о последствиях своих поступков и ценить доверие.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2026-05-25T00:25:31Z</dcterms:created>
  <dcterms:modified xsi:type="dcterms:W3CDTF">2026-05-25T00:25:31Z</dcterms:modified>
</cp:coreProperties>
</file>