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фразовых глаголов с "get": ключевые темы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"get" образуют основу современного английского, важны для понимания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начали формироваться в позднем средневековье, приобретая ключевую роль в разговорном английском XVI–XVII веков. Добавление разных частиц к "get" демонстрирует гибкость и богатство языка.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фразовых глаголов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фразовые глаголы?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— это сочетания глагола с предлогами или наречиями, которые полностью меняют значение исходного слова. Например, "get" приобретает новые смысловые оттенки вместе с частицами.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широко используются в ежедневном общении, отражая естественную динамику английского и облегчают выражение сложных действий короткими фразами.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20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"get" образует многочисленные устойчивые выражения, охватывающие разные сферы значения — от движения до эмоциональных состояний и абстрактных понятий.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общеупотребительных фразовых глаголов с "get" существуют, что подчёркивает его значимость в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 и современные лингвистические исследования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Структура: глагол + частица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"get" формируются добавлением частиц, таких как up, out, away, on и through, каждая из которых придаёт глаголу уникальное значение, часто не связанное напрямую с исходным смыслом.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знания этих выражений дословный перевод становится сложным, что часто ведёт к недопониманию. Владение структурой позволяет правильно интерпретировать значение в контексте.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"get up" обычно означает вставать или просыпаться, часто используется в бытовых вопросах о времени пробуждения.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"get down" имеет несколько вариантов значений: физически опуститься или присесть, либо начать серьёзную работу или сосредоточиться на задаче.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играет ключевую роль в выборе правильного понимания "get down": от буквального действия до фигурального смысла, связанного с концентрацией.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"get up" и "get down"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транспорта и перенесённые наказания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"Get off" означает выйти из транспорта либо избежать серьёзного наказания, как в выражении "get off lightly" — отделаться легко. Эти ситуации широко представлены в разговорных диалогах.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посадки и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"get on" применяется для описания посадки в автобус или поезд, а также для выражения хороших отношений с кем-либо, например, "They get on well" — они ладят.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"get on" и "get off"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"Get over" обозначает восстановление после болезни, стресса или трудностей, выражая преодоление негативных состояний.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Разновидности: "get over", "get through"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"Get through" используется для описания успешного завершения задачи, экзамена или прохождения через испытание.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"get through" означает суметь дозвониться по телефону, указывая на достижение цели в общении.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универсальны и применимы в различных контекстах, отражая разные аспекты преодоления.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"Get along" означает умение ладить с другими людьми и эффективно сотрудничать, что особенно важно в коллективной деятельности.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"Get by" выражает способность справляться и выживать в условиях ограниченных ресурсов, например, с минимальной зарплатой, демонстрируя адаптивность.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"get along", "get by"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демонстрирует, что выражения с "get" занимают ключевое место в повседневном английском языке и остаются востребованными в разных ситуациях.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частотность подчёркивает необходимость изучения этих выражений для свободного владения языком и понимания носителей.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 (British National Corpus), данные 2023 года
</a:t>
            </a:r>
            <a:endParaRPr lang="en-US" sz="87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употребления популярных фразовых глаголов с "get"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797761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значений (get up, get out, get away, get on)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значения фразовых глаголов с 'get', показывая, как частица меняет смысл. Это помогает глубже понять каждое выражение и избежать путаницы в использовании.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структуру, частицы придают глаголу 'get' уникальные и существенно отличающиеся значения.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восстановление через «get over»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интервью и художественной литературе фразовый глагол 'get over' символизирует преодоление кризиса или горечи. Это показывает, как язык отражает психологические процессы и помогает выразить непростые переживания.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«Get ahead» как метафора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'get ahead' часто используется в бизнесе и жизни для обозначения достижения целей и продвижения по карьерной лестнице. В статьях встречается как ключевой термин мотивации и личностного роста.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и переносное 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дословный перевод выражений, что приводит к неверному пониманию и использованию фразовых глаголов в общении.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частицы часто вызывает смешение значений, например, путаница между 'get down' и 'get off' снижает точность речи.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 приводит к потере идиоматического оттенка и затрудняет понимание носителями языка.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употреблении выражений с "get"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значения фразового глагола с "get"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инструкция для правильного понимания и использования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британском английском 'get off' чаще употребляется в значении выхода из транспорта, в американском — как снять трубку телефона или избежать наказания.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'get on' в Великобритании активно используется для обозначения посадки на автобус или поезд, тогда как в США такое значение встречается реже.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семантике приводят к недопониманию в межкультурных коммуникациях без соответствующей подготовки.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на различение этих вариантов способствуют повышению точности и естественности речи при общении с носителями разных диалектов.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Контраст: британский и американский английский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разговорной речи фразовые глаголы с 'get' широко используются для создания непринужденной естественной коммуникации, часто заменяя более формальные глаголы.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официальных документах и деловых письмах предпочтение отдается жестким, однозначным глаголам, например, 'depart' вместо 'get off', что сохраняет высокий регистр и профессионализм.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"get" в официальной и разговорной речи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фразовых глаголов облегчает восприятие живой речи носителей, позволяя понимать как явно выраженные, так и скрытые смыслы и эмоции.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схожих по звучанию выражений, например, 'get over' и 'get by', улучшает понимание нюансов и снижает вероятность недопонимания.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использование данных конструкций повышает уровень владения языком, делая общение более естественным и эффективным.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фразовых глаголов на понимание речи носителей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в популярной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Beatles, например, 'Get Back', используют фразовые глаголы с 'get' для передачи эмоций и динамики, что делает их значимой частью культурного наследия.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 разговорный английский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киношных диалогах глаголы с 'get' часто помогают создать аутентичную атмосферу, отражая повседневную речь и культурные особенности.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сленг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активно использует фразовые глаголы с 'get' для сокращений и выражения эмоциональных оттенков, облегчая интеграцию в англоязычное цифровое сообщество.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Культорологические аспекты употребления "get"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советы по изучению фразовых глаголов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аутентичных текстов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оригинальных статей и книг помогает знакомиться с различными контекстами использования фразовых глаголов.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подкастов и аудиоматериалов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 живой речи развивает навык восприятия и помогает усваивать интонацию и естественные конструкции.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личного словаря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фраз с примерами использования способствует лучшему запоминанию и повторению материала.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онлайн-ресурсов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словарям и корпусам языка позволяет уточнять значения и изучать типовые контексты, улучшая качество знаний.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фразовых глаголов с 'get' расширяет лексикон и углубляет понимание английского языка, что существенно повышает уверенность при сдаче экзаменов и в реальном общении.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"get": путь к уверенности и успеху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2026-05-07T21:50:09Z</dcterms:created>
  <dcterms:modified xsi:type="dcterms:W3CDTF">2026-05-07T21:50:09Z</dcterms:modified>
</cp:coreProperties>
</file>