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весны в музыке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как весна звучит в песнях, природе и детском творчестве.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весна звучит особенно красиво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день становится длиннее, вокруг больше света, и звуки природы слышны отчётливее. Музыка передаёт это лёгкими мелодиями, живым темпом и образами птиц, ручейков, капели и первых цветов.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6" y="1755855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796" y="1755855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26" y="3328768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76" y="3362158"/>
            <a:ext cx="485400" cy="3883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с крыш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капли падают одна за другой и словно отстукивают весенний ритм. В музыке такой звук передают короткими, ясными нотами и лёгким повторением.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ручьёв и потоков звучит мягко и непрерывно. Композиторы часто изображают его плавным движением мелодии, будто вода торопится вперёд после зимы.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щебет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поют особенно звонко и быстро. Их голоса напоминают высокие, короткие звуки, которые в музыке создают чувство пробуждения и радостной суеты.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ветер не шумит грубо, а тихо колышет ветки и листья. Его настроение хорошо передают мягкое звучание, прозрачные аккорды и спокойные паузы.
</a:t>
            </a:r>
            <a:endParaRPr lang="en-US" sz="1186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голоса во дворе
</a:t>
            </a:r>
            <a:pPr algn="l" indent="0" marL="0">
              <a:lnSpc>
                <a:spcPct val="90000"/>
              </a:lnSpc>
              <a:buNone/>
            </a:pPr>
            <a:r>
              <a:rPr lang="en-US" sz="47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улице слышно больше смеха, игр и звонких возгласов. Эти звуки делают общую картину живой и тёплой, как весёлый музыкальный хор.
</a:t>
            </a:r>
            <a:endParaRPr lang="en-US" sz="1147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можно услышать весной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весенние образы в песнях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 весне часто появляются подснежники, солнце, ручейки и тёплый ветер. Эти слова сразу рисуют картину пробуждения природы и долгожданного света после зимы.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близки строки о тающем снеге, возвращении птиц и первых тёплых днях. Такие образы легко представить, поэтому песня звучит понятно и по-доброму.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Светлая мелодия поднимается вверх, будто росток тянется к солнцу. Такое движение создаёт ощущение жизни, движения и тихой радости.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Быстрые повторяющиеся звуки напоминают капель и бегущие ручьи. Они делают музыку подвижной, свежей и немного игривой, как весенний двор после таяния снега.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Мягкие, звонкие тембры добавляют ощущение чистого воздуха. Благодаря им музыка звучит легко, будто окно открыли навстречу тёплому ветру.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настроение весны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65644"/>
            <a:ext cx="694376" cy="5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366" y="1898588"/>
            <a:ext cx="517210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50691"/>
            <a:ext cx="731757" cy="58540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Бодрый шаг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ритм часто напоминает быстрые шаги по лужам. Он помогает песне двигаться вперёд и делает её весёлой, как прогулка после долгой зимы.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Стук капели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короткие удары легко сравнить с каплями, которые падают с крыш. Такой ритм звучит звонко и ясно, будто сама весна отбивает такт.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Повторяемые фразы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весенних песнях нередко встречаются короткие музыкальные обороты. Их удобно повторять, поэтому дети быстро запоминают песню и поют её дружно.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ритм помогает классу петь вместе без спешки и без скуки. Когда пульс песни понятен, всем легче держаться одного настроения и одного темпа.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ритм: что меняется в музыке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ритм: что меняется в музыке
</a:t>
            </a:r>
            <a:endParaRPr lang="en-US" sz="25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почувствовать приход весны
</a:t>
            </a:r>
            <a:pPr algn="l" indent="0" marL="0">
              <a:lnSpc>
                <a:spcPct val="90000"/>
              </a:lnSpc>
              <a:buNone/>
            </a:pPr>
            <a:r>
              <a:rPr lang="en-US" sz="9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показывает, как звуки природы превращаются в музыкальные образы и весеннее настроение.
</a:t>
            </a:r>
            <a:endParaRPr lang="en-US" sz="25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Заклички — это короткие песенки, в которых весну будто зовут в гости. Повторяющиеся слова делают их легко запоминаемыми и очень удобными для хорового исполнения.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таких текстах часто звучат солнце, тепло, птицы и ясное небо. Эти образы просты и понятны детям, поэтому песня сразу создаёт радостное настроение.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Народные весенние песни связаны с давними обычаями встречи весны. В них слышится ожидание тепла, пробуждения земли и дружного общего праздника.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весенние песни и заклички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хоровод на площади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Масленицу музыка зовёт в круг, а ноги сами хотят пританцовывать. Задорные мелодии поддерживают хороводы, игру и смех. В такой атмосфере зима уже не спорит, а тихо уступает место весне.
</a:t>
            </a:r>
            <a:endParaRPr lang="en-US" sz="114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подхватывают все
</a:t>
            </a:r>
            <a:pPr algn="l" indent="0" marL="0">
              <a:lnSpc>
                <a:spcPct val="90000"/>
              </a:lnSpc>
              <a:buNone/>
            </a:pPr>
            <a:r>
              <a:rPr lang="en-US" sz="4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особенно хорошо звучат песни с простым припевом. Их легко запомнить, поэтому поют и взрослые, и дети. Когда голоса соединяются, праздник становится ещё громче, ярче и веселее.
</a:t>
            </a:r>
            <a:endParaRPr lang="en-US" sz="1136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с зимой и встреча тепла
</a:t>
            </a:r>
            <a:pPr algn="l" indent="0" marL="0">
              <a:lnSpc>
                <a:spcPct val="90000"/>
              </a:lnSpc>
              <a:buNone/>
            </a:pPr>
            <a:r>
              <a:rPr lang="en-US" sz="44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напоминает, что впереди солнце, капель и первые тёплые дни. Музыка в этот праздник звучит как смелое приглашение весне. Она помогает почувствовать, что холод уже уходит, а радость приближается.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в музыке и играх
</a:t>
            </a:r>
            <a:endParaRPr lang="en-US" sz="29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70" y="1744038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113" y="3328768"/>
            <a:ext cx="341325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звон лёгкий и чистый, словно первые капли на солнце. Колокольчики хорошо подчёркивают радостные моменты песни и сразу делают звучание светлее.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Бубенцы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Бубенцы создают живой, подвижный перезвон. Он напоминает бегущие ручьи и весёлую прогулку, когда хочется подпрыгнуть и улыбнуться ещё раз.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звучит тонко и ясно, как звонкий лучик. Его короткий блеск помогает выделить музыкальные детали и добавить песне весеннюю свежесть.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Металлофон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Металлофон передаёт мягкое, прозрачное звучание. Оно похоже на светлый воздух весеннего утра и помогает музыке стать нежной, но не скучной.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ложки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 дают чёткий, весёлый стук. Он напоминает капель и бодрый ритм, поэтому отлично подходит для детских песен, игр и дружного исполнения.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подходят к весне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природа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вокруг слышны птицы, вода и ветер. Эти звуки не складываются в обычную песню, но уже создают живую и выразительную музыку.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замечает краски звука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природу, люди начинают различать её ритм, высоту и тембр. Так рождается желание повторить услышанное в мелодии.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узнаёт знакомые образы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готовой музыке можно услышать движение, лёгкость и свежесть. Она словно напоминает, как просыпается мир после зимы.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превращает впечатления в музыку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выбирает звуки, которые напоминают капель, ручейки или птичьи голоса. В результате появляется произведение с весенним настроением.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природы и музыка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 и знакомые образы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особенно удобны короткие песни с простым сюжетом. В них легко узнать солнце, птиц, ручейки и первые цветы.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Припев, который легко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припев помогает петь всем классом без лишнего напряжения. Такая песня звучит дружно, а петь её хочется ещё раз, даже если уже почти прозвенел звонок.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песни для детского исполнения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голос в весенней песне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звучит мягко и светло, чтобы передать нежность весеннего утра. Даже тихое начало песни должно быть ясным и выразительным.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помогают показать радость, лёгкость и ощущение полёта. Они будто поднимают мелодию вверх, как тёплый ветер воздушного змея.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звуки нужны там, где в тексте говорится о первых цветах, капели или тишине. Они делают песню ласковой и немного мечтательной.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 слов особенно важно, потому что весенние тексты образные и красивые. Тогда слушателю легко представить и солнце, и ручей, и птиц.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под музыку весны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весеннюю музыку удобно идти мягким шагом, слегка подпрыгивая. Такие движения напоминают, как бегут ручейки и оживает земля после зимы.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или плавный круговой шаг помогают почувствовать общую радость. Когда дети двигаются вместе, музыка становится ещё дружнее и веселее.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жесты руками могут показать полёт птиц, рост травы или капель с крыши. Это помогает не только двигаться, но и лучше слышать характер мелодии.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произведениях композиторов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3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мелодия, как первое солнце
</a:t>
            </a:r>
            <a:pPr algn="ctr" indent="0" marL="0">
              <a:lnSpc>
                <a:spcPct val="90000"/>
              </a:lnSpc>
              <a:buNone/>
            </a:pPr>
            <a:r>
              <a:rPr lang="en-US" sz="38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весна звучит особенно ясно и прозрачно. Композиторы выбирают лёгкие мелодии, чтобы передать чувство свежего воздуха и радости пробуждения. Слушая такую музыку, легко представить тающий снег и тёплый луч на дорожке.
</a:t>
            </a:r>
            <a:endParaRPr lang="en-US" sz="933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ручья и птичьих голосов
</a:t>
            </a:r>
            <a:pPr algn="ctr" indent="0" marL="0">
              <a:lnSpc>
                <a:spcPct val="90000"/>
              </a:lnSpc>
              <a:buNone/>
            </a:pPr>
            <a:r>
              <a:rPr lang="en-US" sz="38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музыкальных произведениях нередко слышатся повторы, похожие на журчание воды, и короткие звуковые рисунки, напоминающие пение птиц. Такая музыка кажется подвижной, как весенний день, когда всё вокруг будто начинает спешить навстречу теплу.
</a:t>
            </a:r>
            <a:endParaRPr lang="en-US" sz="92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9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у русских композиторов
</a:t>
            </a:r>
            <a:pPr algn="ctr" indent="0" marL="0">
              <a:lnSpc>
                <a:spcPct val="90000"/>
              </a:lnSpc>
              <a:buNone/>
            </a:pPr>
            <a:r>
              <a:rPr lang="en-US" sz="41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русских композиторов весна часто связана с надеждой и спокойным счастьем. В их музыке природа не шумит громко, а просыпается осторожно, словно улыбается после долгого сна. Это особенно красиво и очень по-весеннему.
</a:t>
            </a:r>
            <a:endParaRPr lang="en-US" sz="9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какая музыка звучит: быстрая или спокойная, громкая или тихая. Это помогает понять её настроение ещё до первых слов.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искать в звучании знакомые образы: капель, птиц, солнце, ветер или ручей. Тогда музыка становится похожей на картину, которую можно услышать.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не спеша, можно заметить, как меняются высота звуков и ритм. Так легко понять, каким языком музыка рассказывает о весне без слов.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весеннюю музыку внимательно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20141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просыпается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крышах слышна капель, по улицам бежит талая вода, а во дворах звенят детские голоса. Весна в городе сразу становится заметной.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47807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наполняется пением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и скверах возвращаются птицы, и их голоса слышны всё отчётливее. Шум машин не скрывает весёлые весенние звуки.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64256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встречает тепло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поют ручьи, дует ветер в полях, а во дворе слышны обычные хозяйственные звуки. Всё это создаёт живую и просторную картину.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91923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весеннее 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городе, и в деревне весна звучит по-разному, но одинаково радостно. Эти звуки потом легко узнать и в музыке.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городе и в деревне: разные звуки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наблюдения за весной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полезно вслушиваться в окружающие звуки и замечать, какие из них стали новыми: капель, птиц, ветер или ручьи. Это делает прогулку маленьким музыкальным открытием.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сравнивать звуки по силе, высоте и темпу, а потом подбирать к ним музыку: весёлую, спокойную или звонкую. Так слух становится внимательнее, а мир вокруг — интереснее.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весенний урок музыки радостным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можно не только петь, но и слушать, двигаться и наблюдать. От этого весна в музыке становится живой и понятной каждому ребёнку.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— капель, птицы, солнце, ручьи — помогают быстро представить музыку. Она словно превращается в маленький весенний фильм без экрана.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вместе, класс звучит дружно и уверенно. Общая песня поднимает настроение лучше любого солнечного луча, даже если за окном ещё прохладно.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задания делают урок интересным и несложным. Поэтому музыка о весне вызывает улыбку и желание слушать ещё внимательнее.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музыке — это свет, движение и радость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музыка объединяет звуки природы, песни, инструменты и тёплое настроение обновления. Она помогает услышать, как мир просыпается, и почувствовать радость первых солнечных дней.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2026-05-24T18:22:25Z</dcterms:created>
  <dcterms:modified xsi:type="dcterms:W3CDTF">2026-05-24T18:22:25Z</dcterms:modified>
</cp:coreProperties>
</file>