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и биогеохимические круговороты: основные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формирует биосферу и поддерживает круговороты веществ, обеспечивая устойчивость экосистем.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учения о биосфере и круговоротах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В.И. Вернадский предложил понятие «биосфера» — оболочки Земли, преобразуемой живыми организмами. Биогеохимические циклы лежат в основе функционирования биосферы и накопления элементов. Современная наука раскрывает их роль в глобальных и антропогенных процессах.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масштабы живого вещества биосферы
</a:t>
            </a:r>
            <a:endParaRPr lang="en-US" sz="2674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— основа фитоценоза
</a:t>
            </a:r>
            <a:pPr algn="ctr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составляют большую часть живого вещества и формируют первичную продукцию через фотосинтез. Они связывают углерод из атмосферы и обеспечивают энергетический фундамент экосистем.
</a:t>
            </a:r>
            <a:endParaRPr lang="en-US" sz="1162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экологическая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Зооценоз включает разнообразных животных — от микроорганизмов до крупных млекопитающих. Животные участвуют в переработке органики, миграциях элементов и служат звеньями пищевых цепей.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человек
</a:t>
            </a:r>
            <a:pPr algn="ctr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отвечают за важные биогеохимические процессы, включая разложение и фиксацию азота. Человек же активно вмешивается в круговороты, изменяя природные системы.
</a:t>
            </a:r>
            <a:endParaRPr lang="en-US" sz="121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выделяет и поглощает газы, осуществляет окислительно-восстановительные реакции и формирует органические соединения. Оно аккумулирует необходимые элементы и разрушает органику.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живого вещества в биосфере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процессы 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фотосинтез растения регулируют кислородный баланс и обеспечивают энергию для экосистем. Биологическая активность влияет на формирование почв и круговорот веществ.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круговорота углерода и кислорода
</a:t>
            </a:r>
            <a:endParaRPr lang="en-US" sz="2352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фиксируют около 120 млрд тонн углерода ежегодно, преобразуя CO₂ в органические вещества, и выделяют кислород, жизненно необходимый для аэробных организмов.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служит первичным источником энергии для разнообразных экосистем, поддерживая жизнедеятельность наземных и водных биогеоценозов.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круговороты: определение и основные типы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Обменные круговороты характеризуются быстрым переносом веществ между живыми организмами и окружающей средой, обеспечивая динамическое равновесие.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Седиментные циклы включают медленные процессы накопления элементов в осадочных породах, влияя на долгосрочную геохимическую стабильность.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циклы включают водный, углеродный, азотный и фосфорный, каждый из которых играет важную роль в поддержании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циклы взаимодействуют, образуя комплексные сети, которые регулируют устойчивость биосферы на глобальном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начинается с фиксации CO₂ в фотосинтезирующих организмах, продолжаясь дыханием и разложением органики, возвращающих углерод в атмосферу и почву.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процессы включают вулканические выбросы и формирование ископаемых топлив, регулирующие климат и создающие условия для биосферы.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Биогеохимический цикл углерода: этапы и роль в экосистемах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95325" y="103717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основное поступление кислорода в атмосферу, тогда как дыхание и разложение органики постоянно его поглощают, поддерживая баланс.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4995325" y="299064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фитопланктон играет важнейшую роль как современный источник кислорода, участвуя в глобальных окислительно-восстановительных процессах.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Биогеохимический цикл кислорода: процессы и источники
</a:t>
            </a:r>
            <a:endParaRPr lang="en-US" sz="22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около 70% поверхности Земли и необходима для всех живых организмов, поддерживая физиологические процессы и среды обитания.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включает испарение, конденсацию, выпадение осадков и транспирацию растений, что влияет на климатические условия и экосистемы, как показано на примере Амазонских лесов.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и элементы водного круговорота в биосфере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глобального цикла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океанов, суши и растительности, конденсируется в атмосфере и выпадает осадками, обеспечивая постоянный обмен между оболочками Земли.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круговорот воды: структура и масштабы
</a:t>
            </a:r>
            <a:endParaRPr lang="en-US" sz="2496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 значимость пресной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примерно 505 тыс. км³ воды участвуют в круговороте, однако лишь 2,5% составляют пресные запасы, которые распределены крайне неравномерно по региону и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значение азотного цикла в природе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и преобразование азота в экосистемах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Азот, хотя и основной элемент жизни, в атмосферной форме недоступен большинству организмов. Азотфиксирующие бактерии превращают азот в аммоний, который становится доступным для растений и последующих звеньев пищевой цепи.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азота в атмосферу и поддержание баланса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Денитрифицирующие бактерии завершают цикл, возвращая азот в атмосферу благодаря денитрификации. Этот процесс обеспечивает стабильность азотного баланса и регулирует содержание газообразного азота в биосфере.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Фосфор, важный для ДНК и энергетических молекул, циркулирует главным образом через выветривание горных пород и последующий перенос в почву и воду. Этот цикл не включает газовую фазу.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содержание фосфора в почвах снижает первичную продуктивность экосистем. Дефицит минерала вызывает замедление роста растений и оказывает негативное влияние на водные организмы.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фосфора: особенности и дефицит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Биогеохимический круговорот серы: особенности и биологическая роль
</a:t>
            </a:r>
            <a:endParaRPr lang="en-US" sz="2054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Сера поступает в биосферу через вулканические выбросы и фитопланктон, а также преобразуется бактериями, играющими ключевую роль в её трансформации и движении по цепям питания.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Сера покидает биосферу в форме сульфатов, осаждающихся вместе с атмосферными осадками. Она входит в состав важных аминокислот и влияет на структуру и функции белков в живых организмах.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898256"/>
            <a:ext cx="4022400" cy="2395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особенности циклов углерода, азота, фосфора и серы, включая источники, вовлечённость атмосферы, скорость и формы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циклах обусловлены исходными веществами, участием атмосферы и скоростью перемещения, что влияет на их роль в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Обобщено из исследований биогеохимии, академические обзоры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биогеохимических циклов
</a:t>
            </a:r>
            <a:endParaRPr lang="en-US" sz="23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биогеохимические циклы
</a:t>
            </a:r>
            <a:endParaRPr lang="en-US" sz="2261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углекислого газа и климатические 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полтора века уровень CO2 в атмосфере вырос с 280 до 420 ppm, что усиливает парниковый эффект. Это ведёт к изменению климата и экстремальным погодным явлениям на планете.
</a:t>
            </a:r>
            <a:endParaRPr lang="en-US" sz="1101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удобрений и эвтрофикация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применение азотных и фосфорных удобрений в сельском хозяйстве способствует избыточному накоплению питательных веществ в водоёмах, вызывая цветение водорослей и ухудшение качества воды.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атмосферных циклов серы и кислотные дожди
</a:t>
            </a:r>
            <a:pPr algn="ctr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серы от промышленных предприятий приводят к формированию кислотных дождей, которые разрушают леса и ухудшают состояние почв, вызывая экологический дисбаланс.
</a:t>
            </a:r>
            <a:endParaRPr lang="en-US" sz="11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 дефицитом йода, селена и фтора характеризуются повышенной заболеваемостью среди населения из-за нехватки этих элементов, влияющих на жизненно важные функции организма.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или недостаток элементов в почве вызывает нарушения в развитии растений и животных. Например, селенодефицит Западной Сибири связан с сердечно-сосудистыми заболеваниями у местных жителей.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аномалии и их влияние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круговоротов элементов
</a:t>
            </a:r>
            <a:endParaRPr lang="en-US" sz="2138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Изотопное маркирование позволяет отслеживать перемещение углерода и азота в экосистемах, выявляя точные пути и скорости процессов обмена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Дистанционное зондирование с помощью спутников обеспечивает мониторинг концентраций парниковых газов и позволяет наблюдать глобальные изменения атмосферы в реальном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Автоматические газоанализаторы фиксируют колебания газового состава атмосферы и почв, а также выявляют источники выбросов, например, метана на болотах Западной Сибири.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стратегии сохранения биосферного равновесия
</a:t>
            </a:r>
            <a:endParaRPr lang="en-US" sz="2256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рациональное природопользование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5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использования ресурсов с учётом сохранения экосистемных функций и предотвращение истощения биологических и минеральных запасов.
</a:t>
            </a:r>
            <a:endParaRPr lang="en-US" sz="1265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соглашения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протоколов и договоров, таких как Киотский протокол и Парижское соглашение, направленных на снижение загрязнений и глобальное изменение климата.
</a:t>
            </a:r>
            <a:endParaRPr lang="en-US" sz="1247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лесов и болот, создание охраняемых территорий для поддержания биоразнообразия и естественных циклов веществ.
</a:t>
            </a:r>
            <a:endParaRPr lang="en-US" sz="1381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технологические инициативы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замкнутых биотехнологических циклов и экологическое просвещение для формирования ответственного отношения к природе.
</a:t>
            </a:r>
            <a:endParaRPr lang="en-US" sz="13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420 ppm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концентрации углекислого газа в атмосфере за последние 150 лет усиливает необходимость инновационных решений в охране природы.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уровень CO2 требует активной адаптации технологий и общественного участия для поддержания биогеохимического баланса и устойчивого развития биосферы.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Межправительственной панели по изменению климата (IPCC)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и круговороты — ключ к устойчивости биосферы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вещество, участвуя в биогеохимических циклах, формирует стабильные условия жизни. Сохраняя баланс процессов и развивая экологическую культуру, человечество обеспечит устойчивое будущее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2026-05-10T05:24:20Z</dcterms:created>
  <dcterms:modified xsi:type="dcterms:W3CDTF">2026-05-10T05:24:20Z</dcterms:modified>
</cp:coreProperties>
</file>