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Hands: тема взаимопомощи в английском языке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Kindness, responsibility, and community support begin with helping hands.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помощь важна в старшей школе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помогает увидеть, как личные поступки влияют на класс, школу и город. Эта тема развивает речь, социальную ответственность и умение обсуждать общественные вопросы на английском языке без шаблонов и упрощений.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helping hands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hands обозначает людей, которые не ограничиваются словами, а реально включаются в дело: помогают с задачей, несут ответственность и делают полезную работу там, где это действительно нужно.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связано не только с физическим трудом, но и с вниманием к чужим трудностям, уважением к чувствам других и готовностью поддержать человека в сложной ситуации.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усилия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близкие по смыслу формулировки — lend a hand, give support, offer help и work together. Все они подчёркивают, что помощь часто становится результатом сотрудничества.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как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hands передаёт идею осознанного доброго действия: помогать можно не один раз, а регулярно, если человек видит ценность своего вклада и понимает его влияние на других.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как основа помощи другим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начинается с умения увидеть, что другому человеку тяжело, неловко или одиноко. Без этого помощь остаётся формальной и не учитывает реальные потребности.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Реагировать уважительно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должна быть своевременной и тактичной: важно не давить, не оценивать и не навязывать решение, а предложить именно ту помощь, которая уместна в ситуации.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эмпатия особенно заметна в отношении к одноклассникам: она проявляется в готовности выслушать, включить в работу и не оставлять человека в стороне.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проекты требуют умения слышать других, делить ответственность и учитывать разные точки зрения. Эмпатия делает совместную работу спокойнее, продуктивнее и честнее.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добровольной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волонтёрства требуют разных навыков: от физической работы до терпения, коммуникации и аккуратности в цифровой среде.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помощь людям и экологические инициативы; более специализированные направления требуют устойчивого участия и конкретных компетенций.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урока, 2025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помощи и их практический результат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направления, действия и результата показывает, что помощь становится измеримой, когда у неё есть конкретная задача и понятный эффект.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результат выходит за рамки разовой помощи: он снижает нагрузку, повышает качество среды и укрепляет доверие в сообществе.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участвуют в волонтёрстве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команду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привлекают тех, кому важно работать рядом с другими, распределять роли и добиваться результата вместе. Такой опыт делает общение более уверенным и осмысленным.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подростка вовлекают друзья, класс или школьная традиция. В такой среде участие воспринимается не как обязанность, а как естественная часть общей деятельности.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полезным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старшеклассники приходят в волонтёрство из-за желания видеть реальный результат своих действий. Это даёт ощущение значимости и показывает, что усилия не проходят бесследно.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помогает собрать практический опыт, который ценится при поступлении и в дальнейшей учёбе. Оно показывает инициативность, зрелость и способность брать на себя ответственность.
</a:t>
            </a:r>
            <a:endParaRPr lang="en-US" sz="759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Справляться с трудностями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сложных ситуаций нередко усиливает желание помогать другим. Регулярная добровольная работа формирует дисциплину, устойчивость к стрессу и более внимательное отношение к людям.
</a:t>
            </a:r>
            <a:endParaRPr lang="en-US" sz="78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организуется волонтёрский проект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школьной инициативы помощи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инициативы помощи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старших классов могут проводить мини-занятия, объяснять трудные темы и помогать с чтением. Для младших учеников это создаёт спокойную адаптацию и уверенность в учёбе.
</a:t>
            </a:r>
            <a:endParaRPr lang="en-US" sz="1027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объединяет разные классы вокруг общей цели: собрать средства или вещи для конкретного адресата. Это удобный формат, потому что он сочетает творчество, организацию и социальную пользу.
</a:t>
            </a:r>
            <a:endParaRPr lang="en-US" sz="915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территории, сортировка отходов и уход за школьным двором показывают, что забота о среде начинается с ближайшего пространства. Такие действия быстро дают заметный результат.
</a:t>
            </a:r>
            <a:endParaRPr lang="en-US" sz="1027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и городские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ветеранов, участие в местных проектах и совместные дела с городскими организациями расширяют круг общения. Класс видит себя частью более широкого сообщества и общей ответственности.
</a:t>
            </a:r>
            <a:endParaRPr lang="en-US" sz="915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может организовать сбор канцелярии, одежды или книг для тех, кому это действительно необходимо. Такая акция учит планированию, ответственности и аккуратному обращению с ресурсами.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побуждает школьников помогать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редко существуют отдельно: чаще они усиливают друг друга, когда личный интерес совпадает с поддержкой окружения и понятной целью проекта.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мотивы личной значимости и видимого результата; внешняя поддержка помогает начать, но удерживает участие осознанный внутренний интерес.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 по теме урока, 2025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2452" y="1808825"/>
            <a:ext cx="317700" cy="423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волонтёрство самому участнику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добровольческих проектах учит брать инициативу и вести группу к общей цели. Человек быстрее понимает, как принимать решения, распределять задачи и нести ответственность за общий результат.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требует планировать время, соблюдать сроки и держать в порядке договорённости. Эти привычки помогают лучше работать над учебными заданиями, не терять фокус и доводить начатое до конца.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помощь развивает навык слушать других, учитывать разные мнения и находить компромисс. Это особенно важно в школьных проектах, где успех зависит от согласованных действий всей команды.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объясняет идею, представляет результат или говорит с незнакомыми людьми, он постепенно преодолевает скованность. Такой опыт полезен на экзаменах, собеседованиях и в будущей профессиональной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нужна помощь чаще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группы, их потребности и типичные формы поддержки в школьном и общественном волонтёрстве.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чаще всего нужна там, где есть бытовые трудности, нехватка ресурсов или потребность в сопровождении. Формы поддержки зависят от конкретной ситуации.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школьного и общественного волонтёрства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риски добровольной работы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кружки и личные дела могут мешать регулярному участию. Если нагрузка слишком велика, помощь становится эпизодической и перестаёт приносить устойчивый результат для команды и самого участника.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задачи не распределены заранее, возникают путаница и дублирование усилий. Добровольцам важно понимать, кто за что отвечает, какие сроки установлены и какой итог ожидается от проекта.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организатора, общего плана и связи между участниками акция быстро теряет темп. Хорошая координация помогает избежать ошибок, лишних расходов и недопонимания между школьниками и взрослыми.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выгорание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помощь без отдыха и смены формата может привести к усталости и потере мотивации. Регулярные паузы, посильные задачи и признание вклада участников помогают сохранить устойчивый интерес.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несовершеннолетних особенно важны согласие родителей, проверенные организаторы и разумный объём нагрузки. Добровольческая деятельность должна быть безопасной, а не превращаться в рискованную или формальную обязанность.
</a:t>
            </a:r>
            <a:endParaRPr lang="en-US" sz="7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запустить школьную акцию помощи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школьном проекте: от выбора проблемы до анализа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локальной помощи и совместных дел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для приюта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холле быстро наполняются коробки с кормом, пледами и игрушками для животных. На фотографии видно, как ученики сортируют вещи и подписывают пакеты, а рядом стоит общая коробка с итогом их работы.
</a:t>
            </a:r>
            <a:endParaRPr lang="en-US" sz="85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младших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проводят короткие занятия для младших школьников после уроков. На снимке хорошо заметны тетради, доска и группа ребят, которые вместе читают и решают задания, создавая спокойную учебную атмосферу.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который убрали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выходит на уборку школьного двора или соседней территории и работает как одна команда. В кадре важны не только перчатки и мешки, но и общий результат: чистое пространство, которое стало заметно лучше.
</a:t>
            </a:r>
            <a:endParaRPr lang="en-US" sz="8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помощь влияет на сообщество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участников проекты становятся стабильнее: появляется больше рук, выше дисциплина и шире круг охваченных людей.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усиливает эффект: даже небольшая группа со временем даёт заметно больший общественный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типовой динамики школьных волонтёрских акций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развивает helping hands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личные навыки и их практическая ценность в учёбе и общественной деятельности.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развивает не один, а сразу несколько универсальных навыков, которые усиливают и учебные, и социальные результаты.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волонтёрства и социального взаимодействия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помощи и уважение к достоинству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 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должна исходить из признания достоинства другого человека, а не из чувства превосходства. Важно говорить корректно, избегать назидательности и учитывать, что человек остаётся субъектом, а не объектом жалости.
</a:t>
            </a:r>
            <a:endParaRPr lang="en-US" sz="92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конфиденциальность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истории, трудности и просьбы о поддержке нельзя обсуждать без необходимости. Конфиденциальность создаёт доверие и защищает человека от неловкости, лишнего внимания и нежелательных разговоров.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Согласовывать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полезное действие не стоит навязывать. Человеку важно самому понимать, какая помощь ему нужна, в каком объёме и в какой форме, чтобы поддержка была действительно уместной и полезной.
</a:t>
            </a:r>
            <a:endParaRPr lang="en-US" sz="969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без унижения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Этичная помощь не демонстрирует превосходство и не делает человека зависимым от чужой доброты. Она поддерживает, но не ослабляет чувство собственного достоинства, самостоятельности и права на выбор.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разовой акции к устойчивой традиции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регулярной работе требует расписания, отчётности и распределения ролей. Тогда инициатива перестаёт зависеть от одного события.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формат участия, тем выше доверие, дисциплина и общий социальный эффект.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развития школьной волонтёрской инициативы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hands как пример активной гражданской позиции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hands показывает, что небольшие действия могут иметь заметный общественный смысл. Для старшеклассника это одновременно языковая тема, опыт ответственности и способ увидеть собственную роль в жизни сообщества.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2026-05-31T17:57:33Z</dcterms:created>
  <dcterms:modified xsi:type="dcterms:W3CDTF">2026-05-31T17:57:33Z</dcterms:modified>
</cp:coreProperties>
</file>