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Англия: соперничество и сближение в истории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вражды до союза: история двух держав Европы.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и Англии показывает, как география, экономика и политика превращают соседей то в противников, то в партнёров. Их споры влияли не только на две страны, но и на всю Европу и колониальный мир.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как основа соперничества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опиралась на море и флот, потому что островное положение требовало защиты морских путей. Франция, как большая континентальная держава, чаще использовала сухопутную армию и ресурсы материка.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неизбежный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соседи находятся так близко, их интересы легко пересекаются: за порты, побережье, торговлю и влияние. Поэтому напряжение между Францией и Англией возвращалось в разные эпохи снова и снова.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и Англию разделяет Ла-Манш, и в самом узком месте его ширина составляет около 34 километров. Такая близость облегчала и торговлю, и военные походы, а значит, усиливала конкуренцию.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отношений Франции и Англии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веков отношения менялись от завоеваний и войн к переговорам и союзам.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длинный путь: от открытого соперничества к сотрудничеству, которое особенно усилилось в XX веке.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отношений Франции и Англии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 год: Нормандское завоевание и его последствия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Гастингсе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Вильгельм, герцог Нормандии, победил английского короля Гарольда и получил власть над Англией. Это изменило политическую карту острова и связало его судьбу с материковой Европой.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знати и 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французский язык стал языком английского двора, знати и администрации. Он долго влиял на жизнь страны и помог сформировать особую английскую культуру правления.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современном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слова, связанные с правом, кухней и культурой, имеют французское происхождение. Это одно из самых заметных последствий событий 1066 года.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переплетения историй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Нормандское завоевание не только укрепило власть нового короля, но и сделало историю Франции и Англии тесно связанной на многие столетия вперёд.
</a:t>
            </a:r>
            <a:endParaRPr lang="en-US" sz="12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долго длилось противостояние за престол, земли и влияние в Европе, меняя судьбы правителей и целых государств.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1337–1453: общепринятая хронология Столетней войны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116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продолжалась война между Англией и Францией.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Столетней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война постепенно ослабила английские позиции во Франции и укрепила французское государство.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моменты войны постепенно изменили баланс сил в пользу Франции.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Столетней войны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и колониальное соперничество в XVII–XVVIII веках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колониальной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 начали активно соперничать за заморские территории в Северной Америке и Карибском бассейне, а также за выгодные торговые маршруты.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усиливала флот и торговлю на море, чтобы контролировать перевозки товаров и защищать свои владения. Это давало ей всё большее преимущество.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больше опиралась на армию и влияние на континенте, стараясь удерживать позиции в Европе и расширять свои владения за океаном.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Семилетней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1756–1763 годов Франция потеряла часть колоний, а морское и торговое преимущество Англии стало заметнее.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Франции и Англии в XVIII веке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Британия чаще действовала через море, а Франция — через армию и союзы на материке.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сильные стороны определяли разные стратегии: морское превосходство Британии и сухопутная мощь Франции.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оценка сил Франции и Британии в XVIII веке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и борьба за господство в Европе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противостояние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1793 по 1815 год Франция и Англия снова стали главными противниками в Европе. Их борьба шла не только на суше, но и на море, а также за влияние на союзников.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Трафальгар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1805 году английский флот победил французско-испанский у Трафальгара. Это закрепило морское превосходство Британии и сделало вторжение на остров почти невозможным.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 и конец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Наполеон потерпел поражение при Ватерлоо и потерял власть. После этого Франция уже не могла так же резко менять карту Европы, как раньше.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Франции и Англии в XIX веке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 старых конфликтов к осторожному сотрудничеству на фоне роста новых угроз в Европе.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Англо-французское соглашение 1904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стороны стали чаще обсуждать общие вопросы и согласовывать действия в Европе. Это был важный шаг от соперничества к осторожному партнерству.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понимали, что напряжение в Европе растет, а новые силы меняют баланс. В такой ситуации полезнее было договариваться, чем спорить в одиночку.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союзу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не сделала Францию и Британию полными друзьями сразу, но подготовила их к сотрудничеству в Первой мировой войне и в последующих общих действиях.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старым спорам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1904 года, известное как Антанта, помогло снять часть давних колониальных противоречий между Францией и Британией, прежде всего в Африке и Азии.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 в мировых войнах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бывшие соперники постепенно стали союзниками перед лицом общей угрозы.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мировых войн страны действовали вместе, а после 1945 года закрепили сотрудничество в международной политике и безопасности.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Франции и Великобритании, XX век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после Второй мировой войны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Франция и Англия больше не воевали друг с другом, но между ними сохранялись разногласия по торговле, миграции, рыболовству и роли в Европе.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Ла-Манш как 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между странами оставался не только морским путём, но и важной политической линией. Любые изменения правил перехода через него сразу затрагивали обе стороны.
</a:t>
            </a:r>
            <a:endParaRPr lang="en-US" sz="1306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Брексит и новые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Великобритании из Европейского союза в 2020 году старые темы снова стали заметнее. Особенно остро обсуждались границы, движение людей и экономические правила.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вместо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споры решаются не силой, а встречами, соглашениями и компромиссами. Это показывает, как далеко страны ушли от прежних войн и вторжений.
</a:t>
            </a:r>
            <a:endParaRPr lang="en-US" sz="13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разделяет Францию и Англию сегодня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не точные цифры, а условная оценка того, где страны чаще сотрудничают, а где возникают разногласия. В реальной жизни эти сферы часто переплетаются.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совместных интересов у Франции и Англии больше, чем причин для конфликта, но споры вокруг границ и миграции полностью не исчезли.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на основе исторических и современных отношений Франции и Великобритании
</a:t>
            </a:r>
            <a:endParaRPr lang="en-US" sz="8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история звучит и 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через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нормандского завоевания во французскую и английскую речь проникло много заимствований. Они до сих пор заметны в праве, кухне, моде и официальном общении, напоминая о долгой общей истории двух народов.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Лондон на одной культурной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Лондон часто сравнивают как два центра европейской культуры. Здесь особенно заметны литература, музеи, театр и мода, а также взаимный интерес к выставкам и крупным городским событиям.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как продолжение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сборные Франции и Англии выходят на футбольное поле или в регбийный матч, зрители видят не только игру, но и отголосок старого соперничества. Теперь оно выражается в спорте, а не в войнах.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конфликта к союзу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логика отношений Франции и Англии: сначала соперничество, затем переговоры, соглашения и совместные действия перед новой угрозой.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Франции и Англии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решает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через Ла-Манш делала страны одновременно соседями и соперниками. Один морской пролив мог облегчать торговлю, но в военное время становился важной стратегической линией.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возможен даже после войн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 показывают, что давние противники могут объединиться, если появляется общая опасность. В мировой истории это случается не раз и меняет прежние отношения.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влияет на политику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Колонии, рынки и торговые пути не раз становились причиной напряжения. Когда на карту ставились богатство и влияние, дипломатия часто шла рядом с соперничеством.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важнее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стран учит, что переговоры, договоры и компромиссы помогают решать споры лучше, чем сила. Именно так войны постепенно уступают место сотрудничеству.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запомнить, о чём чаще всего спорили Франция и Англия и к чему пришли в итоге.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от долгого соперничества страны пришли к партнерству, хотя отдельные разногласия сохраняются и в наши дни.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этапов отношений Франции и Англии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вражды к партнерству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и Англии показывает, как многовековое соперничество может смениться сотрудничеством. Сегодня их отношения строятся на переговорах, общей безопасности, торговле и культурных связях, а не на войнах.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2026-06-02T08:47:51Z</dcterms:created>
  <dcterms:modified xsi:type="dcterms:W3CDTF">2026-06-02T08:47:51Z</dcterms:modified>
</cp:coreProperties>
</file>